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3"/>
  </p:notesMasterIdLst>
  <p:sldIdLst>
    <p:sldId id="256" r:id="rId5"/>
    <p:sldId id="257" r:id="rId6"/>
    <p:sldId id="269" r:id="rId7"/>
    <p:sldId id="261" r:id="rId8"/>
    <p:sldId id="258" r:id="rId9"/>
    <p:sldId id="259" r:id="rId10"/>
    <p:sldId id="290" r:id="rId11"/>
    <p:sldId id="291" r:id="rId12"/>
    <p:sldId id="294" r:id="rId13"/>
    <p:sldId id="295" r:id="rId14"/>
    <p:sldId id="296" r:id="rId15"/>
    <p:sldId id="271" r:id="rId16"/>
    <p:sldId id="303" r:id="rId17"/>
    <p:sldId id="280" r:id="rId18"/>
    <p:sldId id="270" r:id="rId19"/>
    <p:sldId id="283" r:id="rId20"/>
    <p:sldId id="279" r:id="rId21"/>
    <p:sldId id="289" r:id="rId22"/>
    <p:sldId id="282" r:id="rId23"/>
    <p:sldId id="284" r:id="rId24"/>
    <p:sldId id="299" r:id="rId25"/>
    <p:sldId id="300" r:id="rId26"/>
    <p:sldId id="301" r:id="rId27"/>
    <p:sldId id="302" r:id="rId28"/>
    <p:sldId id="297" r:id="rId29"/>
    <p:sldId id="260" r:id="rId30"/>
    <p:sldId id="276" r:id="rId31"/>
    <p:sldId id="262" r:id="rId32"/>
  </p:sldIdLst>
  <p:sldSz cx="18288000" cy="10287000"/>
  <p:notesSz cx="6858000" cy="9144000"/>
  <p:embeddedFontLst>
    <p:embeddedFont>
      <p:font typeface="DM Serif Display" pitchFamily="2" charset="0"/>
      <p:regular r:id="rId34"/>
      <p:italic r:id="rId35"/>
    </p:embeddedFont>
    <p:embeddedFont>
      <p:font typeface="TT Fors" panose="020B0604020202020204" charset="0"/>
      <p:regular r:id="rId36"/>
    </p:embeddedFont>
    <p:embeddedFont>
      <p:font typeface="TT Fors Bold" panose="020B0604020202020204" charset="0"/>
      <p:regular r:id="rId37"/>
      <p:bold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3B22"/>
    <a:srgbClr val="B9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D60499-84D5-8033-7D23-B3D7FF63FD80}" v="16" dt="2025-10-06T07:16:23.324"/>
    <p1510:client id="{838EA8A0-8DD4-6A4D-68C8-35EBCF6D0624}" v="3027" dt="2025-10-06T07:31:35.323"/>
    <p1510:client id="{8B1BD48F-99A0-70D9-44D3-5552861769AB}" v="1730" dt="2025-10-06T09:49:05.789"/>
    <p1510:client id="{97AC69E4-2A80-3331-BDB0-74B97A7DE89F}" v="1" dt="2025-10-05T14:07:24.903"/>
    <p1510:client id="{AD064326-9280-61A8-8BAE-13B9AEC3766E}" v="243" dt="2025-10-06T13:03:20.629"/>
    <p1510:client id="{B1CECEAF-0BF6-A00E-DE38-34E67CDB199D}" v="981" dt="2025-10-06T08:01:25.969"/>
    <p1510:client id="{B568C70F-3AE2-79A1-57ED-C883CB1314F3}" v="1975" dt="2025-10-06T12:48:22.852"/>
    <p1510:client id="{B5973D7D-4908-7961-C66B-3E77EDE3FED3}" v="138" dt="2025-10-06T08:04:51.066"/>
    <p1510:client id="{C5F9BB47-52DC-94A4-FF69-B486BBB841D8}" v="700" dt="2025-10-05T14:17:24.343"/>
    <p1510:client id="{C7DE5171-720C-B32A-166D-17EF07BD7512}" v="235" dt="2025-10-06T13:16:38.721"/>
    <p1510:client id="{E6914838-DEEF-8C43-8742-22D375C890F4}" v="733" dt="2025-10-06T12:50:21.0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370" y="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4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2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 Loan Trinh" userId="S::s376966@students.cdu.edu.au::95555c05-ec6f-4a19-a14c-bd3e28fc774a" providerId="AD" clId="Web-{B1CECEAF-0BF6-A00E-DE38-34E67CDB199D}"/>
    <pc:docChg chg="addSld modSld sldOrd">
      <pc:chgData name="Thi Loan Trinh" userId="S::s376966@students.cdu.edu.au::95555c05-ec6f-4a19-a14c-bd3e28fc774a" providerId="AD" clId="Web-{B1CECEAF-0BF6-A00E-DE38-34E67CDB199D}" dt="2025-10-06T08:01:25.859" v="829" actId="1076"/>
      <pc:docMkLst>
        <pc:docMk/>
      </pc:docMkLst>
      <pc:sldChg chg="modSp">
        <pc:chgData name="Thi Loan Trinh" userId="S::s376966@students.cdu.edu.au::95555c05-ec6f-4a19-a14c-bd3e28fc774a" providerId="AD" clId="Web-{B1CECEAF-0BF6-A00E-DE38-34E67CDB199D}" dt="2025-10-06T02:44:56.752" v="254" actId="20577"/>
        <pc:sldMkLst>
          <pc:docMk/>
          <pc:sldMk cId="0" sldId="260"/>
        </pc:sldMkLst>
        <pc:spChg chg="mod">
          <ac:chgData name="Thi Loan Trinh" userId="S::s376966@students.cdu.edu.au::95555c05-ec6f-4a19-a14c-bd3e28fc774a" providerId="AD" clId="Web-{B1CECEAF-0BF6-A00E-DE38-34E67CDB199D}" dt="2025-10-06T02:44:56.752" v="254" actId="20577"/>
          <ac:spMkLst>
            <pc:docMk/>
            <pc:sldMk cId="0" sldId="260"/>
            <ac:spMk id="15" creationId="{00000000-0000-0000-0000-000000000000}"/>
          </ac:spMkLst>
        </pc:spChg>
      </pc:sldChg>
      <pc:sldChg chg="addSp delSp modSp mod setBg">
        <pc:chgData name="Thi Loan Trinh" userId="S::s376966@students.cdu.edu.au::95555c05-ec6f-4a19-a14c-bd3e28fc774a" providerId="AD" clId="Web-{B1CECEAF-0BF6-A00E-DE38-34E67CDB199D}" dt="2025-10-06T02:34:57.808" v="187"/>
        <pc:sldMkLst>
          <pc:docMk/>
          <pc:sldMk cId="1585840628" sldId="271"/>
        </pc:sldMkLst>
        <pc:spChg chg="mod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5" creationId="{12193E94-C2DE-45FD-84F2-7BACEEF79B86}"/>
          </ac:spMkLst>
        </pc:spChg>
        <pc:spChg chg="del mod">
          <ac:chgData name="Thi Loan Trinh" userId="S::s376966@students.cdu.edu.au::95555c05-ec6f-4a19-a14c-bd3e28fc774a" providerId="AD" clId="Web-{B1CECEAF-0BF6-A00E-DE38-34E67CDB199D}" dt="2025-10-06T02:33:24.556" v="137"/>
          <ac:spMkLst>
            <pc:docMk/>
            <pc:sldMk cId="1585840628" sldId="271"/>
            <ac:spMk id="6" creationId="{46309E31-EA2F-C5E9-1F84-52D9D42D27EF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19" creationId="{6DD343AB-FBBB-2C09-72BD-62F435308370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1033" creationId="{94BFCCA4-109C-4B21-816E-144FE75C38EE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1035" creationId="{0059B5C0-FEC8-4370-AF45-02E3AEF6FA6D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1040" creationId="{D75A5B51-0925-4835-8511-A0DD17EAA97C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34:57.808" v="187"/>
          <ac:spMkLst>
            <pc:docMk/>
            <pc:sldMk cId="1585840628" sldId="271"/>
            <ac:spMk id="1042" creationId="{5CDFD20D-8E4F-4E3A-AF87-93F23E0DBFB3}"/>
          </ac:spMkLst>
        </pc:spChg>
        <pc:picChg chg="del mod ord">
          <ac:chgData name="Thi Loan Trinh" userId="S::s376966@students.cdu.edu.au::95555c05-ec6f-4a19-a14c-bd3e28fc774a" providerId="AD" clId="Web-{B1CECEAF-0BF6-A00E-DE38-34E67CDB199D}" dt="2025-10-06T02:34:53.105" v="186"/>
          <ac:picMkLst>
            <pc:docMk/>
            <pc:sldMk cId="1585840628" sldId="271"/>
            <ac:picMk id="2" creationId="{9E86885B-3B4A-4985-A9D2-95158546DAAB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29:30.565" v="84"/>
          <ac:picMkLst>
            <pc:docMk/>
            <pc:sldMk cId="1585840628" sldId="271"/>
            <ac:picMk id="4" creationId="{7219E08D-BCB6-BDF6-6444-752D121508EE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34:57.808" v="187"/>
          <ac:picMkLst>
            <pc:docMk/>
            <pc:sldMk cId="1585840628" sldId="271"/>
            <ac:picMk id="7" creationId="{48C0220C-2641-20F9-AC6F-E409710EA2EA}"/>
          </ac:picMkLst>
        </pc:picChg>
        <pc:picChg chg="mod ord">
          <ac:chgData name="Thi Loan Trinh" userId="S::s376966@students.cdu.edu.au::95555c05-ec6f-4a19-a14c-bd3e28fc774a" providerId="AD" clId="Web-{B1CECEAF-0BF6-A00E-DE38-34E67CDB199D}" dt="2025-10-06T02:34:57.808" v="187"/>
          <ac:picMkLst>
            <pc:docMk/>
            <pc:sldMk cId="1585840628" sldId="271"/>
            <ac:picMk id="1026" creationId="{52A28A70-E493-1BBE-CE9D-30275D589F23}"/>
          </ac:picMkLst>
        </pc:picChg>
        <pc:picChg chg="add del mod ord">
          <ac:chgData name="Thi Loan Trinh" userId="S::s376966@students.cdu.edu.au::95555c05-ec6f-4a19-a14c-bd3e28fc774a" providerId="AD" clId="Web-{B1CECEAF-0BF6-A00E-DE38-34E67CDB199D}" dt="2025-10-06T02:34:57.808" v="187"/>
          <ac:picMkLst>
            <pc:docMk/>
            <pc:sldMk cId="1585840628" sldId="271"/>
            <ac:picMk id="1028" creationId="{637FFE9A-DEE6-9A42-6C74-6596C2873681}"/>
          </ac:picMkLst>
        </pc:picChg>
      </pc:sldChg>
      <pc:sldChg chg="delSp modSp">
        <pc:chgData name="Thi Loan Trinh" userId="S::s376966@students.cdu.edu.au::95555c05-ec6f-4a19-a14c-bd3e28fc774a" providerId="AD" clId="Web-{B1CECEAF-0BF6-A00E-DE38-34E67CDB199D}" dt="2025-10-06T03:11:00.136" v="303" actId="1076"/>
        <pc:sldMkLst>
          <pc:docMk/>
          <pc:sldMk cId="3458604132" sldId="277"/>
        </pc:sldMkLst>
        <pc:picChg chg="del">
          <ac:chgData name="Thi Loan Trinh" userId="S::s376966@students.cdu.edu.au::95555c05-ec6f-4a19-a14c-bd3e28fc774a" providerId="AD" clId="Web-{B1CECEAF-0BF6-A00E-DE38-34E67CDB199D}" dt="2025-10-06T02:04:55.803" v="1"/>
          <ac:picMkLst>
            <pc:docMk/>
            <pc:sldMk cId="3458604132" sldId="277"/>
            <ac:picMk id="2" creationId="{6860EA61-E535-1689-35CC-81078F6D9855}"/>
          </ac:picMkLst>
        </pc:picChg>
        <pc:picChg chg="mod">
          <ac:chgData name="Thi Loan Trinh" userId="S::s376966@students.cdu.edu.au::95555c05-ec6f-4a19-a14c-bd3e28fc774a" providerId="AD" clId="Web-{B1CECEAF-0BF6-A00E-DE38-34E67CDB199D}" dt="2025-10-06T02:43:22.951" v="206" actId="14100"/>
          <ac:picMkLst>
            <pc:docMk/>
            <pc:sldMk cId="3458604132" sldId="277"/>
            <ac:picMk id="7" creationId="{875FE76C-F31E-50A0-3015-572CD6A9926C}"/>
          </ac:picMkLst>
        </pc:picChg>
        <pc:picChg chg="mod">
          <ac:chgData name="Thi Loan Trinh" userId="S::s376966@students.cdu.edu.au::95555c05-ec6f-4a19-a14c-bd3e28fc774a" providerId="AD" clId="Web-{B1CECEAF-0BF6-A00E-DE38-34E67CDB199D}" dt="2025-10-06T02:49:58.465" v="291" actId="1076"/>
          <ac:picMkLst>
            <pc:docMk/>
            <pc:sldMk cId="3458604132" sldId="277"/>
            <ac:picMk id="12" creationId="{963CCE6C-F396-FA1C-D6DF-ACDFAC964B3E}"/>
          </ac:picMkLst>
        </pc:picChg>
        <pc:picChg chg="mod">
          <ac:chgData name="Thi Loan Trinh" userId="S::s376966@students.cdu.edu.au::95555c05-ec6f-4a19-a14c-bd3e28fc774a" providerId="AD" clId="Web-{B1CECEAF-0BF6-A00E-DE38-34E67CDB199D}" dt="2025-10-06T03:11:00.136" v="303" actId="1076"/>
          <ac:picMkLst>
            <pc:docMk/>
            <pc:sldMk cId="3458604132" sldId="277"/>
            <ac:picMk id="14" creationId="{8405B38D-20E0-3EE1-E49A-DF07B7C9E2D2}"/>
          </ac:picMkLst>
        </pc:picChg>
        <pc:picChg chg="mod">
          <ac:chgData name="Thi Loan Trinh" userId="S::s376966@students.cdu.edu.au::95555c05-ec6f-4a19-a14c-bd3e28fc774a" providerId="AD" clId="Web-{B1CECEAF-0BF6-A00E-DE38-34E67CDB199D}" dt="2025-10-06T02:45:07.112" v="256" actId="14100"/>
          <ac:picMkLst>
            <pc:docMk/>
            <pc:sldMk cId="3458604132" sldId="277"/>
            <ac:picMk id="15" creationId="{C624ACF8-D421-78D4-9A21-6DB54C65A924}"/>
          </ac:picMkLst>
        </pc:picChg>
      </pc:sldChg>
      <pc:sldChg chg="addSp delSp modSp add mod ord replId setBg">
        <pc:chgData name="Thi Loan Trinh" userId="S::s376966@students.cdu.edu.au::95555c05-ec6f-4a19-a14c-bd3e28fc774a" providerId="AD" clId="Web-{B1CECEAF-0BF6-A00E-DE38-34E67CDB199D}" dt="2025-10-06T02:49:53.059" v="290" actId="20577"/>
        <pc:sldMkLst>
          <pc:docMk/>
          <pc:sldMk cId="3333206136" sldId="279"/>
        </pc:sldMkLst>
        <pc:spChg chg="del">
          <ac:chgData name="Thi Loan Trinh" userId="S::s376966@students.cdu.edu.au::95555c05-ec6f-4a19-a14c-bd3e28fc774a" providerId="AD" clId="Web-{B1CECEAF-0BF6-A00E-DE38-34E67CDB199D}" dt="2025-10-06T02:05:06.601" v="7"/>
          <ac:spMkLst>
            <pc:docMk/>
            <pc:sldMk cId="3333206136" sldId="279"/>
            <ac:spMk id="5" creationId="{1117E4D7-F500-E306-997C-8C38CC9D26FB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2:49:53.059" v="290" actId="20577"/>
          <ac:spMkLst>
            <pc:docMk/>
            <pc:sldMk cId="3333206136" sldId="279"/>
            <ac:spMk id="6" creationId="{B9550CE9-14EB-8D08-1625-847824DA03C4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2:35:30.405" v="189"/>
          <ac:spMkLst>
            <pc:docMk/>
            <pc:sldMk cId="3333206136" sldId="279"/>
            <ac:spMk id="19" creationId="{53848CEB-8DC9-A185-AA44-0C3E0D0AE757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35:30.405" v="189"/>
          <ac:spMkLst>
            <pc:docMk/>
            <pc:sldMk cId="3333206136" sldId="279"/>
            <ac:spMk id="24" creationId="{94BFCCA4-109C-4B21-816E-144FE75C38EE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35:30.405" v="189"/>
          <ac:spMkLst>
            <pc:docMk/>
            <pc:sldMk cId="3333206136" sldId="279"/>
            <ac:spMk id="26" creationId="{0059B5C0-FEC8-4370-AF45-02E3AEF6FA6D}"/>
          </ac:spMkLst>
        </pc:spChg>
        <pc:picChg chg="del">
          <ac:chgData name="Thi Loan Trinh" userId="S::s376966@students.cdu.edu.au::95555c05-ec6f-4a19-a14c-bd3e28fc774a" providerId="AD" clId="Web-{B1CECEAF-0BF6-A00E-DE38-34E67CDB199D}" dt="2025-10-06T02:05:03.726" v="6"/>
          <ac:picMkLst>
            <pc:docMk/>
            <pc:sldMk cId="3333206136" sldId="279"/>
            <ac:picMk id="2" creationId="{B93747E0-B785-71BD-6448-39FD99FA0625}"/>
          </ac:picMkLst>
        </pc:picChg>
        <pc:picChg chg="add mod ord">
          <ac:chgData name="Thi Loan Trinh" userId="S::s376966@students.cdu.edu.au::95555c05-ec6f-4a19-a14c-bd3e28fc774a" providerId="AD" clId="Web-{B1CECEAF-0BF6-A00E-DE38-34E67CDB199D}" dt="2025-10-06T02:35:30.405" v="189"/>
          <ac:picMkLst>
            <pc:docMk/>
            <pc:sldMk cId="3333206136" sldId="279"/>
            <ac:picMk id="3" creationId="{1BB5625C-84D1-E6AF-0A86-53F8320AA112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05:02.382" v="5"/>
          <ac:picMkLst>
            <pc:docMk/>
            <pc:sldMk cId="3333206136" sldId="279"/>
            <ac:picMk id="4" creationId="{3F1C648A-C80D-3464-2E7F-AB3E7EC76EA3}"/>
          </ac:picMkLst>
        </pc:picChg>
        <pc:picChg chg="add mod ord">
          <ac:chgData name="Thi Loan Trinh" userId="S::s376966@students.cdu.edu.au::95555c05-ec6f-4a19-a14c-bd3e28fc774a" providerId="AD" clId="Web-{B1CECEAF-0BF6-A00E-DE38-34E67CDB199D}" dt="2025-10-06T02:35:30.405" v="189"/>
          <ac:picMkLst>
            <pc:docMk/>
            <pc:sldMk cId="3333206136" sldId="279"/>
            <ac:picMk id="7" creationId="{778BDE6F-7799-FEF9-EB46-30E2AD5FF2E4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35:30.405" v="189"/>
          <ac:picMkLst>
            <pc:docMk/>
            <pc:sldMk cId="3333206136" sldId="279"/>
            <ac:picMk id="8" creationId="{78694AAC-54BB-42C6-DC88-1E2DA363CBDC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35:30.405" v="189"/>
          <ac:picMkLst>
            <pc:docMk/>
            <pc:sldMk cId="3333206136" sldId="279"/>
            <ac:picMk id="9" creationId="{305D59AF-87CC-159E-B336-9EF03D8B2849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05:01.210" v="4"/>
          <ac:picMkLst>
            <pc:docMk/>
            <pc:sldMk cId="3333206136" sldId="279"/>
            <ac:picMk id="1026" creationId="{FF7353A7-F0EF-A8B7-4404-BC86B2F712F6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05:00.491" v="3"/>
          <ac:picMkLst>
            <pc:docMk/>
            <pc:sldMk cId="3333206136" sldId="279"/>
            <ac:picMk id="1028" creationId="{B8769D50-24A1-FBDE-A680-F12E8E3F3229}"/>
          </ac:picMkLst>
        </pc:picChg>
      </pc:sldChg>
      <pc:sldChg chg="addSp delSp modSp add ord replId">
        <pc:chgData name="Thi Loan Trinh" userId="S::s376966@students.cdu.edu.au::95555c05-ec6f-4a19-a14c-bd3e28fc774a" providerId="AD" clId="Web-{B1CECEAF-0BF6-A00E-DE38-34E67CDB199D}" dt="2025-10-06T05:17:33.252" v="485"/>
        <pc:sldMkLst>
          <pc:docMk/>
          <pc:sldMk cId="965029154" sldId="280"/>
        </pc:sldMkLst>
        <pc:spChg chg="mod">
          <ac:chgData name="Thi Loan Trinh" userId="S::s376966@students.cdu.edu.au::95555c05-ec6f-4a19-a14c-bd3e28fc774a" providerId="AD" clId="Web-{B1CECEAF-0BF6-A00E-DE38-34E67CDB199D}" dt="2025-10-06T02:40:32.113" v="199" actId="14100"/>
          <ac:spMkLst>
            <pc:docMk/>
            <pc:sldMk cId="965029154" sldId="280"/>
            <ac:spMk id="5" creationId="{95F74EA3-99F8-D3E6-19A5-913BE3E1E9E8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2:40:34.676" v="200" actId="1076"/>
          <ac:spMkLst>
            <pc:docMk/>
            <pc:sldMk cId="965029154" sldId="280"/>
            <ac:spMk id="6" creationId="{B2F15A5F-B7A3-C7EB-D579-F1386E2D3547}"/>
          </ac:spMkLst>
        </pc:spChg>
        <pc:picChg chg="mod">
          <ac:chgData name="Thi Loan Trinh" userId="S::s376966@students.cdu.edu.au::95555c05-ec6f-4a19-a14c-bd3e28fc774a" providerId="AD" clId="Web-{B1CECEAF-0BF6-A00E-DE38-34E67CDB199D}" dt="2025-10-06T02:40:27.597" v="197" actId="1076"/>
          <ac:picMkLst>
            <pc:docMk/>
            <pc:sldMk cId="965029154" sldId="280"/>
            <ac:picMk id="2" creationId="{8E98815B-BF33-78CF-02B2-36F358BEC821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42:54.325" v="205" actId="14100"/>
          <ac:picMkLst>
            <pc:docMk/>
            <pc:sldMk cId="965029154" sldId="280"/>
            <ac:picMk id="3" creationId="{AF163A69-7AE4-56A1-7637-6F6AA7B52B2E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0:05.283" v="190"/>
          <ac:picMkLst>
            <pc:docMk/>
            <pc:sldMk cId="965029154" sldId="280"/>
            <ac:picMk id="4" creationId="{A8B9AE11-7E3C-0FAF-8C91-130C86DC79BB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0:06.767" v="192"/>
          <ac:picMkLst>
            <pc:docMk/>
            <pc:sldMk cId="965029154" sldId="280"/>
            <ac:picMk id="1026" creationId="{A4664FBF-7C13-BD40-01C4-8B9DACD36846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0:06.283" v="191"/>
          <ac:picMkLst>
            <pc:docMk/>
            <pc:sldMk cId="965029154" sldId="280"/>
            <ac:picMk id="1028" creationId="{189B836E-BEA5-F0E2-8BBD-8A73EBE04B9D}"/>
          </ac:picMkLst>
        </pc:picChg>
      </pc:sldChg>
      <pc:sldChg chg="addSp delSp modSp add replId">
        <pc:chgData name="Thi Loan Trinh" userId="S::s376966@students.cdu.edu.au::95555c05-ec6f-4a19-a14c-bd3e28fc774a" providerId="AD" clId="Web-{B1CECEAF-0BF6-A00E-DE38-34E67CDB199D}" dt="2025-10-06T02:47:13.085" v="279" actId="14100"/>
        <pc:sldMkLst>
          <pc:docMk/>
          <pc:sldMk cId="3680232602" sldId="281"/>
        </pc:sldMkLst>
        <pc:spChg chg="mod">
          <ac:chgData name="Thi Loan Trinh" userId="S::s376966@students.cdu.edu.au::95555c05-ec6f-4a19-a14c-bd3e28fc774a" providerId="AD" clId="Web-{B1CECEAF-0BF6-A00E-DE38-34E67CDB199D}" dt="2025-10-06T02:46:58.929" v="272" actId="14100"/>
          <ac:spMkLst>
            <pc:docMk/>
            <pc:sldMk cId="3680232602" sldId="281"/>
            <ac:spMk id="6" creationId="{19BC27F5-9E7B-35AE-6735-44A1341B68FA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2:47:02.132" v="273" actId="14100"/>
          <ac:spMkLst>
            <pc:docMk/>
            <pc:sldMk cId="3680232602" sldId="281"/>
            <ac:spMk id="19" creationId="{3C6E62D6-CE93-48C0-0DB7-2CAC2EE96C7B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2:46:35.303" v="268"/>
          <ac:spMkLst>
            <pc:docMk/>
            <pc:sldMk cId="3680232602" sldId="281"/>
            <ac:spMk id="24" creationId="{FF47EAE4-DB54-E378-21AA-89DAD2B21107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2:46:35.303" v="268"/>
          <ac:spMkLst>
            <pc:docMk/>
            <pc:sldMk cId="3680232602" sldId="281"/>
            <ac:spMk id="26" creationId="{F5DCC490-FA6E-665B-74F6-0D9B5B98B088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2:46:51.600" v="271"/>
          <ac:spMkLst>
            <pc:docMk/>
            <pc:sldMk cId="3680232602" sldId="281"/>
            <ac:spMk id="31" creationId="{352BEC0E-22F8-46D0-9632-375DB541B06C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2:46:51.600" v="271"/>
          <ac:spMkLst>
            <pc:docMk/>
            <pc:sldMk cId="3680232602" sldId="281"/>
            <ac:spMk id="33" creationId="{3FCFB1DE-0B7E-48CC-BA90-B2AB0889F9D6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46:51.600" v="271"/>
          <ac:spMkLst>
            <pc:docMk/>
            <pc:sldMk cId="3680232602" sldId="281"/>
            <ac:spMk id="38" creationId="{53B475F8-50AE-46A0-9943-B2B63183D50C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2:46:51.600" v="271"/>
          <ac:spMkLst>
            <pc:docMk/>
            <pc:sldMk cId="3680232602" sldId="281"/>
            <ac:spMk id="40" creationId="{75F6FDB4-2351-48C2-A863-2364A02343C0}"/>
          </ac:spMkLst>
        </pc:spChg>
        <pc:picChg chg="del">
          <ac:chgData name="Thi Loan Trinh" userId="S::s376966@students.cdu.edu.au::95555c05-ec6f-4a19-a14c-bd3e28fc774a" providerId="AD" clId="Web-{B1CECEAF-0BF6-A00E-DE38-34E67CDB199D}" dt="2025-10-06T02:45:36.660" v="259"/>
          <ac:picMkLst>
            <pc:docMk/>
            <pc:sldMk cId="3680232602" sldId="281"/>
            <ac:picMk id="3" creationId="{5D4CB159-C0FB-0F77-0D6F-CC93D0C77668}"/>
          </ac:picMkLst>
        </pc:picChg>
        <pc:picChg chg="add mod ord">
          <ac:chgData name="Thi Loan Trinh" userId="S::s376966@students.cdu.edu.au::95555c05-ec6f-4a19-a14c-bd3e28fc774a" providerId="AD" clId="Web-{B1CECEAF-0BF6-A00E-DE38-34E67CDB199D}" dt="2025-10-06T02:47:13.085" v="279" actId="14100"/>
          <ac:picMkLst>
            <pc:docMk/>
            <pc:sldMk cId="3680232602" sldId="281"/>
            <ac:picMk id="4" creationId="{AFD0022C-1670-0676-E101-2F2718A90F32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5:37.191" v="260"/>
          <ac:picMkLst>
            <pc:docMk/>
            <pc:sldMk cId="3680232602" sldId="281"/>
            <ac:picMk id="7" creationId="{5E3A07A4-5A7E-484D-F572-79182DBB32C2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5:36.269" v="258"/>
          <ac:picMkLst>
            <pc:docMk/>
            <pc:sldMk cId="3680232602" sldId="281"/>
            <ac:picMk id="8" creationId="{84F10A89-19BB-8E54-9769-DA321C68235A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45:37.582" v="261"/>
          <ac:picMkLst>
            <pc:docMk/>
            <pc:sldMk cId="3680232602" sldId="281"/>
            <ac:picMk id="9" creationId="{2C0D1523-D5DF-9D49-10B4-9FF0670BDB80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47:13.085" v="278" actId="14100"/>
          <ac:picMkLst>
            <pc:docMk/>
            <pc:sldMk cId="3680232602" sldId="281"/>
            <ac:picMk id="10" creationId="{24FD6E38-BEE7-61CD-ACE5-B91C3E2A4EBD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47:13.085" v="277" actId="14100"/>
          <ac:picMkLst>
            <pc:docMk/>
            <pc:sldMk cId="3680232602" sldId="281"/>
            <ac:picMk id="12" creationId="{1167BA2F-C64B-50FE-1889-03436E34D14E}"/>
          </ac:picMkLst>
        </pc:picChg>
      </pc:sldChg>
      <pc:sldChg chg="addSp delSp modSp add replId">
        <pc:chgData name="Thi Loan Trinh" userId="S::s376966@students.cdu.edu.au::95555c05-ec6f-4a19-a14c-bd3e28fc774a" providerId="AD" clId="Web-{B1CECEAF-0BF6-A00E-DE38-34E67CDB199D}" dt="2025-10-06T08:01:25.859" v="829" actId="1076"/>
        <pc:sldMkLst>
          <pc:docMk/>
          <pc:sldMk cId="1481697588" sldId="282"/>
        </pc:sldMkLst>
        <pc:spChg chg="mod">
          <ac:chgData name="Thi Loan Trinh" userId="S::s376966@students.cdu.edu.au::95555c05-ec6f-4a19-a14c-bd3e28fc774a" providerId="AD" clId="Web-{B1CECEAF-0BF6-A00E-DE38-34E67CDB199D}" dt="2025-10-06T08:01:25.859" v="829" actId="1076"/>
          <ac:spMkLst>
            <pc:docMk/>
            <pc:sldMk cId="1481697588" sldId="282"/>
            <ac:spMk id="6" creationId="{80A288DC-31F5-A91A-AA8E-96C1DB638EA8}"/>
          </ac:spMkLst>
        </pc:spChg>
        <pc:picChg chg="add mod">
          <ac:chgData name="Thi Loan Trinh" userId="S::s376966@students.cdu.edu.au::95555c05-ec6f-4a19-a14c-bd3e28fc774a" providerId="AD" clId="Web-{B1CECEAF-0BF6-A00E-DE38-34E67CDB199D}" dt="2025-10-06T02:53:00.272" v="298" actId="1076"/>
          <ac:picMkLst>
            <pc:docMk/>
            <pc:sldMk cId="1481697588" sldId="282"/>
            <ac:picMk id="2" creationId="{8B659746-B39B-F732-A326-13A7E61FC5C8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52:53.146" v="296"/>
          <ac:picMkLst>
            <pc:docMk/>
            <pc:sldMk cId="1481697588" sldId="282"/>
            <ac:picMk id="3" creationId="{40D9E488-4AE4-1B9A-3DFF-4CCA897B6D13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2:53:32.730" v="300" actId="1076"/>
          <ac:picMkLst>
            <pc:docMk/>
            <pc:sldMk cId="1481697588" sldId="282"/>
            <ac:picMk id="4" creationId="{28A76271-B836-ACFE-3AA1-9791AF91627D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52:52.724" v="295"/>
          <ac:picMkLst>
            <pc:docMk/>
            <pc:sldMk cId="1481697588" sldId="282"/>
            <ac:picMk id="7" creationId="{E60C7334-0063-45B0-0C4E-3B5037237903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52:51.677" v="293"/>
          <ac:picMkLst>
            <pc:docMk/>
            <pc:sldMk cId="1481697588" sldId="282"/>
            <ac:picMk id="8" creationId="{7B124632-6CEF-B39B-9D8D-73A87EF4EC9D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2:52:52.255" v="294"/>
          <ac:picMkLst>
            <pc:docMk/>
            <pc:sldMk cId="1481697588" sldId="282"/>
            <ac:picMk id="9" creationId="{17917810-0D3A-EF36-56E6-46BD9974B4F5}"/>
          </ac:picMkLst>
        </pc:picChg>
      </pc:sldChg>
      <pc:sldChg chg="addSp delSp modSp add mod replId setBg">
        <pc:chgData name="Thi Loan Trinh" userId="S::s376966@students.cdu.edu.au::95555c05-ec6f-4a19-a14c-bd3e28fc774a" providerId="AD" clId="Web-{B1CECEAF-0BF6-A00E-DE38-34E67CDB199D}" dt="2025-10-06T05:06:59.803" v="484" actId="1076"/>
        <pc:sldMkLst>
          <pc:docMk/>
          <pc:sldMk cId="2610113153" sldId="283"/>
        </pc:sldMkLst>
        <pc:spChg chg="add mod">
          <ac:chgData name="Thi Loan Trinh" userId="S::s376966@students.cdu.edu.au::95555c05-ec6f-4a19-a14c-bd3e28fc774a" providerId="AD" clId="Web-{B1CECEAF-0BF6-A00E-DE38-34E67CDB199D}" dt="2025-10-06T05:06:51.147" v="482" actId="1076"/>
          <ac:spMkLst>
            <pc:docMk/>
            <pc:sldMk cId="2610113153" sldId="283"/>
            <ac:spMk id="3" creationId="{92C1AEB9-3F6C-3928-AFB8-900BBB4CCC35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3:12:00.246" v="307"/>
          <ac:spMkLst>
            <pc:docMk/>
            <pc:sldMk cId="2610113153" sldId="283"/>
            <ac:spMk id="5" creationId="{6067EA67-7150-FB55-5C12-6C18CACF9DBC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3:12:01.792" v="308"/>
          <ac:spMkLst>
            <pc:docMk/>
            <pc:sldMk cId="2610113153" sldId="283"/>
            <ac:spMk id="6" creationId="{5FAECD7B-F334-C7C8-7717-89737506A125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5:06:29.708" v="474" actId="1076"/>
          <ac:spMkLst>
            <pc:docMk/>
            <pc:sldMk cId="2610113153" sldId="283"/>
            <ac:spMk id="19" creationId="{6EE3EC2C-5ABF-DBA3-AC0A-8520E0D3213A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3:12:10.980" v="310"/>
          <ac:spMkLst>
            <pc:docMk/>
            <pc:sldMk cId="2610113153" sldId="283"/>
            <ac:spMk id="24" creationId="{665DBBEF-238B-476B-96AB-8AAC3224ECEA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3:12:10.980" v="310"/>
          <ac:spMkLst>
            <pc:docMk/>
            <pc:sldMk cId="2610113153" sldId="283"/>
            <ac:spMk id="26" creationId="{3FCFB1DE-0B7E-48CC-BA90-B2AB0889F9D6}"/>
          </ac:spMkLst>
        </pc:spChg>
        <pc:picChg chg="del">
          <ac:chgData name="Thi Loan Trinh" userId="S::s376966@students.cdu.edu.au::95555c05-ec6f-4a19-a14c-bd3e28fc774a" providerId="AD" clId="Web-{B1CECEAF-0BF6-A00E-DE38-34E67CDB199D}" dt="2025-10-06T03:11:57.527" v="305"/>
          <ac:picMkLst>
            <pc:docMk/>
            <pc:sldMk cId="2610113153" sldId="283"/>
            <ac:picMk id="2" creationId="{C29A68B1-8F92-B0F5-E6CF-02DCCD9CCE95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3:11:58.214" v="306"/>
          <ac:picMkLst>
            <pc:docMk/>
            <pc:sldMk cId="2610113153" sldId="283"/>
            <ac:picMk id="3" creationId="{7D918FD8-B66F-439C-5594-157BC3CEC3EB}"/>
          </ac:picMkLst>
        </pc:picChg>
        <pc:picChg chg="add mod">
          <ac:chgData name="Thi Loan Trinh" userId="S::s376966@students.cdu.edu.au::95555c05-ec6f-4a19-a14c-bd3e28fc774a" providerId="AD" clId="Web-{B1CECEAF-0BF6-A00E-DE38-34E67CDB199D}" dt="2025-10-06T05:06:59.803" v="484" actId="1076"/>
          <ac:picMkLst>
            <pc:docMk/>
            <pc:sldMk cId="2610113153" sldId="283"/>
            <ac:picMk id="7" creationId="{9FE629F5-6737-C5BC-D076-FEF9FC2E1102}"/>
          </ac:picMkLst>
        </pc:picChg>
      </pc:sldChg>
      <pc:sldChg chg="addSp delSp modSp add replId">
        <pc:chgData name="Thi Loan Trinh" userId="S::s376966@students.cdu.edu.au::95555c05-ec6f-4a19-a14c-bd3e28fc774a" providerId="AD" clId="Web-{B1CECEAF-0BF6-A00E-DE38-34E67CDB199D}" dt="2025-10-06T05:39:03.400" v="776"/>
        <pc:sldMkLst>
          <pc:docMk/>
          <pc:sldMk cId="3137547593" sldId="284"/>
        </pc:sldMkLst>
        <pc:spChg chg="add mod">
          <ac:chgData name="Thi Loan Trinh" userId="S::s376966@students.cdu.edu.au::95555c05-ec6f-4a19-a14c-bd3e28fc774a" providerId="AD" clId="Web-{B1CECEAF-0BF6-A00E-DE38-34E67CDB199D}" dt="2025-10-06T03:28:24.983" v="363" actId="14100"/>
          <ac:spMkLst>
            <pc:docMk/>
            <pc:sldMk cId="3137547593" sldId="284"/>
            <ac:spMk id="4" creationId="{97F04EDB-8A76-B47E-AE45-05C071A35FA3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3:17:58.249" v="317" actId="1076"/>
          <ac:spMkLst>
            <pc:docMk/>
            <pc:sldMk cId="3137547593" sldId="284"/>
            <ac:spMk id="19" creationId="{0D6F41E1-80D4-DADC-7A9C-323647D95F73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3:17:44.311" v="315"/>
          <ac:spMkLst>
            <pc:docMk/>
            <pc:sldMk cId="3137547593" sldId="284"/>
            <ac:spMk id="24" creationId="{CF0C9648-2F34-23FE-EA0D-1A287C03D61E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3:17:44.311" v="315"/>
          <ac:spMkLst>
            <pc:docMk/>
            <pc:sldMk cId="3137547593" sldId="284"/>
            <ac:spMk id="26" creationId="{72A77930-1D17-6AC1-C14F-3818C1D62DA0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3:17:44.311" v="315"/>
          <ac:spMkLst>
            <pc:docMk/>
            <pc:sldMk cId="3137547593" sldId="284"/>
            <ac:spMk id="31" creationId="{665DBBEF-238B-476B-96AB-8AAC3224ECEA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3:17:44.311" v="315"/>
          <ac:spMkLst>
            <pc:docMk/>
            <pc:sldMk cId="3137547593" sldId="284"/>
            <ac:spMk id="33" creationId="{3FCFB1DE-0B7E-48CC-BA90-B2AB0889F9D6}"/>
          </ac:spMkLst>
        </pc:spChg>
        <pc:picChg chg="add mod">
          <ac:chgData name="Thi Loan Trinh" userId="S::s376966@students.cdu.edu.au::95555c05-ec6f-4a19-a14c-bd3e28fc774a" providerId="AD" clId="Web-{B1CECEAF-0BF6-A00E-DE38-34E67CDB199D}" dt="2025-10-06T03:18:38.548" v="321" actId="1076"/>
          <ac:picMkLst>
            <pc:docMk/>
            <pc:sldMk cId="3137547593" sldId="284"/>
            <ac:picMk id="2" creationId="{E307C0AC-099B-6809-D3F0-68F0B43CA4F3}"/>
          </ac:picMkLst>
        </pc:picChg>
        <pc:picChg chg="add del mod">
          <ac:chgData name="Thi Loan Trinh" userId="S::s376966@students.cdu.edu.au::95555c05-ec6f-4a19-a14c-bd3e28fc774a" providerId="AD" clId="Web-{B1CECEAF-0BF6-A00E-DE38-34E67CDB199D}" dt="2025-10-06T05:39:03.400" v="776"/>
          <ac:picMkLst>
            <pc:docMk/>
            <pc:sldMk cId="3137547593" sldId="284"/>
            <ac:picMk id="3" creationId="{E6D4FE91-D1AF-5375-4180-6655FF21AD74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3:17:32.779" v="312"/>
          <ac:picMkLst>
            <pc:docMk/>
            <pc:sldMk cId="3137547593" sldId="284"/>
            <ac:picMk id="7" creationId="{C7D1822E-7CAF-728D-E91B-CE24D0484412}"/>
          </ac:picMkLst>
        </pc:picChg>
      </pc:sldChg>
      <pc:sldChg chg="addSp delSp modSp add replId">
        <pc:chgData name="Thi Loan Trinh" userId="S::s376966@students.cdu.edu.au::95555c05-ec6f-4a19-a14c-bd3e28fc774a" providerId="AD" clId="Web-{B1CECEAF-0BF6-A00E-DE38-34E67CDB199D}" dt="2025-10-06T05:38:55.774" v="775" actId="1076"/>
        <pc:sldMkLst>
          <pc:docMk/>
          <pc:sldMk cId="2545131794" sldId="288"/>
        </pc:sldMkLst>
        <pc:spChg chg="mod ord">
          <ac:chgData name="Thi Loan Trinh" userId="S::s376966@students.cdu.edu.au::95555c05-ec6f-4a19-a14c-bd3e28fc774a" providerId="AD" clId="Web-{B1CECEAF-0BF6-A00E-DE38-34E67CDB199D}" dt="2025-10-06T05:38:55.774" v="775" actId="1076"/>
          <ac:spMkLst>
            <pc:docMk/>
            <pc:sldMk cId="2545131794" sldId="288"/>
            <ac:spMk id="4" creationId="{1426A51D-E26D-6026-06C8-39020E130AFE}"/>
          </ac:spMkLst>
        </pc:spChg>
        <pc:spChg chg="mod">
          <ac:chgData name="Thi Loan Trinh" userId="S::s376966@students.cdu.edu.au::95555c05-ec6f-4a19-a14c-bd3e28fc774a" providerId="AD" clId="Web-{B1CECEAF-0BF6-A00E-DE38-34E67CDB199D}" dt="2025-10-06T05:38:46.461" v="772" actId="1076"/>
          <ac:spMkLst>
            <pc:docMk/>
            <pc:sldMk cId="2545131794" sldId="288"/>
            <ac:spMk id="19" creationId="{A614D17C-7C40-992A-5630-5D27A6025513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5:32:50.271" v="644"/>
          <ac:spMkLst>
            <pc:docMk/>
            <pc:sldMk cId="2545131794" sldId="288"/>
            <ac:spMk id="31" creationId="{77F9D358-B040-B02A-E1FA-34597DB94654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5:32:50.271" v="644"/>
          <ac:spMkLst>
            <pc:docMk/>
            <pc:sldMk cId="2545131794" sldId="288"/>
            <ac:spMk id="33" creationId="{D2A80E4C-9D75-6A2B-6BD0-2B5B16DE3079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9.131" v="699"/>
          <ac:spMkLst>
            <pc:docMk/>
            <pc:sldMk cId="2545131794" sldId="288"/>
            <ac:spMk id="38" creationId="{352BEC0E-22F8-46D0-9632-375DB541B06C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9.131" v="699"/>
          <ac:spMkLst>
            <pc:docMk/>
            <pc:sldMk cId="2545131794" sldId="288"/>
            <ac:spMk id="40" creationId="{3FCFB1DE-0B7E-48CC-BA90-B2AB0889F9D6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1.131" v="696"/>
          <ac:spMkLst>
            <pc:docMk/>
            <pc:sldMk cId="2545131794" sldId="288"/>
            <ac:spMk id="45" creationId="{0D7B6173-1D58-48E2-83CF-37350F315F75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1.131" v="696"/>
          <ac:spMkLst>
            <pc:docMk/>
            <pc:sldMk cId="2545131794" sldId="288"/>
            <ac:spMk id="47" creationId="{02EBFA83-D4DB-4CA0-B229-9E44634D7FE9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1.131" v="696"/>
          <ac:spMkLst>
            <pc:docMk/>
            <pc:sldMk cId="2545131794" sldId="288"/>
            <ac:spMk id="51" creationId="{21BDEC81-16A7-4451-B893-C15000083B77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1.131" v="696"/>
          <ac:spMkLst>
            <pc:docMk/>
            <pc:sldMk cId="2545131794" sldId="288"/>
            <ac:spMk id="53" creationId="{26A515A1-4D80-430E-BE0A-71A290516A82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9.131" v="698"/>
          <ac:spMkLst>
            <pc:docMk/>
            <pc:sldMk cId="2545131794" sldId="288"/>
            <ac:spMk id="55" creationId="{04812C46-200A-4DEB-A05E-3ED6C68C2387}"/>
          </ac:spMkLst>
        </pc:spChg>
        <pc:spChg chg="add del">
          <ac:chgData name="Thi Loan Trinh" userId="S::s376966@students.cdu.edu.au::95555c05-ec6f-4a19-a14c-bd3e28fc774a" providerId="AD" clId="Web-{B1CECEAF-0BF6-A00E-DE38-34E67CDB199D}" dt="2025-10-06T05:35:29.131" v="698"/>
          <ac:spMkLst>
            <pc:docMk/>
            <pc:sldMk cId="2545131794" sldId="288"/>
            <ac:spMk id="56" creationId="{D1EA859B-E555-4109-94F3-6700E046E008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5:35:29.131" v="699"/>
          <ac:spMkLst>
            <pc:docMk/>
            <pc:sldMk cId="2545131794" sldId="288"/>
            <ac:spMk id="58" creationId="{5AA03EDC-7067-4DFF-B672-541D016AAAB8}"/>
          </ac:spMkLst>
        </pc:spChg>
        <pc:spChg chg="add">
          <ac:chgData name="Thi Loan Trinh" userId="S::s376966@students.cdu.edu.au::95555c05-ec6f-4a19-a14c-bd3e28fc774a" providerId="AD" clId="Web-{B1CECEAF-0BF6-A00E-DE38-34E67CDB199D}" dt="2025-10-06T05:35:29.131" v="699"/>
          <ac:spMkLst>
            <pc:docMk/>
            <pc:sldMk cId="2545131794" sldId="288"/>
            <ac:spMk id="59" creationId="{0EBF3E39-B0BE-496A-8604-9007470FFA3A}"/>
          </ac:spMkLst>
        </pc:spChg>
        <pc:picChg chg="del">
          <ac:chgData name="Thi Loan Trinh" userId="S::s376966@students.cdu.edu.au::95555c05-ec6f-4a19-a14c-bd3e28fc774a" providerId="AD" clId="Web-{B1CECEAF-0BF6-A00E-DE38-34E67CDB199D}" dt="2025-10-06T05:30:48.176" v="488"/>
          <ac:picMkLst>
            <pc:docMk/>
            <pc:sldMk cId="2545131794" sldId="288"/>
            <ac:picMk id="2" creationId="{CA1FF4E2-767D-3422-B679-31A5230CB07C}"/>
          </ac:picMkLst>
        </pc:picChg>
        <pc:picChg chg="del mod">
          <ac:chgData name="Thi Loan Trinh" userId="S::s376966@students.cdu.edu.au::95555c05-ec6f-4a19-a14c-bd3e28fc774a" providerId="AD" clId="Web-{B1CECEAF-0BF6-A00E-DE38-34E67CDB199D}" dt="2025-10-06T05:34:42.662" v="689"/>
          <ac:picMkLst>
            <pc:docMk/>
            <pc:sldMk cId="2545131794" sldId="288"/>
            <ac:picMk id="3" creationId="{D44E1532-C625-F0E8-7191-FFE43D4786BA}"/>
          </ac:picMkLst>
        </pc:picChg>
        <pc:picChg chg="add del mod">
          <ac:chgData name="Thi Loan Trinh" userId="S::s376966@students.cdu.edu.au::95555c05-ec6f-4a19-a14c-bd3e28fc774a" providerId="AD" clId="Web-{B1CECEAF-0BF6-A00E-DE38-34E67CDB199D}" dt="2025-10-06T05:34:41.506" v="688"/>
          <ac:picMkLst>
            <pc:docMk/>
            <pc:sldMk cId="2545131794" sldId="288"/>
            <ac:picMk id="5" creationId="{F63C6371-4C8B-B74B-3BDE-A852A719AD92}"/>
          </ac:picMkLst>
        </pc:picChg>
        <pc:picChg chg="add mod ord">
          <ac:chgData name="Thi Loan Trinh" userId="S::s376966@students.cdu.edu.au::95555c05-ec6f-4a19-a14c-bd3e28fc774a" providerId="AD" clId="Web-{B1CECEAF-0BF6-A00E-DE38-34E67CDB199D}" dt="2025-10-06T05:38:36.055" v="768" actId="1076"/>
          <ac:picMkLst>
            <pc:docMk/>
            <pc:sldMk cId="2545131794" sldId="288"/>
            <ac:picMk id="6" creationId="{5F91EA95-5F81-2834-94F7-C979CAA4A8D6}"/>
          </ac:picMkLst>
        </pc:picChg>
        <pc:picChg chg="add del">
          <ac:chgData name="Thi Loan Trinh" userId="S::s376966@students.cdu.edu.au::95555c05-ec6f-4a19-a14c-bd3e28fc774a" providerId="AD" clId="Web-{B1CECEAF-0BF6-A00E-DE38-34E67CDB199D}" dt="2025-10-06T05:35:21.131" v="696"/>
          <ac:picMkLst>
            <pc:docMk/>
            <pc:sldMk cId="2545131794" sldId="288"/>
            <ac:picMk id="49" creationId="{B0DAC8FB-A162-44E3-A606-C855A03A5B09}"/>
          </ac:picMkLst>
        </pc:picChg>
      </pc:sldChg>
      <pc:sldChg chg="addSp delSp modSp add replId">
        <pc:chgData name="Thi Loan Trinh" userId="S::s376966@students.cdu.edu.au::95555c05-ec6f-4a19-a14c-bd3e28fc774a" providerId="AD" clId="Web-{B1CECEAF-0BF6-A00E-DE38-34E67CDB199D}" dt="2025-10-06T06:02:18.626" v="787" actId="1076"/>
        <pc:sldMkLst>
          <pc:docMk/>
          <pc:sldMk cId="675773367" sldId="289"/>
        </pc:sldMkLst>
        <pc:spChg chg="del">
          <ac:chgData name="Thi Loan Trinh" userId="S::s376966@students.cdu.edu.au::95555c05-ec6f-4a19-a14c-bd3e28fc774a" providerId="AD" clId="Web-{B1CECEAF-0BF6-A00E-DE38-34E67CDB199D}" dt="2025-10-06T06:02:14.954" v="786"/>
          <ac:spMkLst>
            <pc:docMk/>
            <pc:sldMk cId="675773367" sldId="289"/>
            <ac:spMk id="6" creationId="{B1041C28-E132-F100-F8A4-9733BC1D69F6}"/>
          </ac:spMkLst>
        </pc:spChg>
        <pc:spChg chg="del">
          <ac:chgData name="Thi Loan Trinh" userId="S::s376966@students.cdu.edu.au::95555c05-ec6f-4a19-a14c-bd3e28fc774a" providerId="AD" clId="Web-{B1CECEAF-0BF6-A00E-DE38-34E67CDB199D}" dt="2025-10-06T06:02:11.126" v="784"/>
          <ac:spMkLst>
            <pc:docMk/>
            <pc:sldMk cId="675773367" sldId="289"/>
            <ac:spMk id="19" creationId="{6FC52CBD-5286-B761-880C-9499AC31E9EA}"/>
          </ac:spMkLst>
        </pc:spChg>
        <pc:picChg chg="add mod">
          <ac:chgData name="Thi Loan Trinh" userId="S::s376966@students.cdu.edu.au::95555c05-ec6f-4a19-a14c-bd3e28fc774a" providerId="AD" clId="Web-{B1CECEAF-0BF6-A00E-DE38-34E67CDB199D}" dt="2025-10-06T06:02:18.626" v="787" actId="1076"/>
          <ac:picMkLst>
            <pc:docMk/>
            <pc:sldMk cId="675773367" sldId="289"/>
            <ac:picMk id="2" creationId="{0E7ED0B0-BB54-AAC9-8F49-DCF5A9D24043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6:01:58.766" v="779"/>
          <ac:picMkLst>
            <pc:docMk/>
            <pc:sldMk cId="675773367" sldId="289"/>
            <ac:picMk id="3" creationId="{0D43F10E-6A30-3874-DAED-3B939CAA0671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6:01:59.188" v="780"/>
          <ac:picMkLst>
            <pc:docMk/>
            <pc:sldMk cId="675773367" sldId="289"/>
            <ac:picMk id="7" creationId="{B0C2E051-BA64-DE24-9512-2EC127DF1499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6:01:58.126" v="778"/>
          <ac:picMkLst>
            <pc:docMk/>
            <pc:sldMk cId="675773367" sldId="289"/>
            <ac:picMk id="8" creationId="{848894F7-93CD-372A-FA99-76D4DB01B862}"/>
          </ac:picMkLst>
        </pc:picChg>
        <pc:picChg chg="del">
          <ac:chgData name="Thi Loan Trinh" userId="S::s376966@students.cdu.edu.au::95555c05-ec6f-4a19-a14c-bd3e28fc774a" providerId="AD" clId="Web-{B1CECEAF-0BF6-A00E-DE38-34E67CDB199D}" dt="2025-10-06T06:01:59.626" v="781"/>
          <ac:picMkLst>
            <pc:docMk/>
            <pc:sldMk cId="675773367" sldId="289"/>
            <ac:picMk id="9" creationId="{7FB1A3F1-11B2-8412-DBF0-61CA46C69225}"/>
          </ac:picMkLst>
        </pc:picChg>
      </pc:sldChg>
    </pc:docChg>
  </pc:docChgLst>
  <pc:docChgLst>
    <pc:chgData name="Thi Loan Trinh" userId="95555c05-ec6f-4a19-a14c-bd3e28fc774a" providerId="ADAL" clId="{ED77145F-66FB-430D-BA75-87D7F6AA64D6}"/>
    <pc:docChg chg="undo custSel addSld delSld modSld sldOrd">
      <pc:chgData name="Thi Loan Trinh" userId="95555c05-ec6f-4a19-a14c-bd3e28fc774a" providerId="ADAL" clId="{ED77145F-66FB-430D-BA75-87D7F6AA64D6}" dt="2025-10-01T11:41:14.719" v="5004" actId="478"/>
      <pc:docMkLst>
        <pc:docMk/>
      </pc:docMkLst>
      <pc:sldChg chg="modSp mod">
        <pc:chgData name="Thi Loan Trinh" userId="95555c05-ec6f-4a19-a14c-bd3e28fc774a" providerId="ADAL" clId="{ED77145F-66FB-430D-BA75-87D7F6AA64D6}" dt="2025-10-01T04:17:35.827" v="1351" actId="20577"/>
        <pc:sldMkLst>
          <pc:docMk/>
          <pc:sldMk cId="0" sldId="256"/>
        </pc:sldMkLst>
        <pc:spChg chg="mod">
          <ac:chgData name="Thi Loan Trinh" userId="95555c05-ec6f-4a19-a14c-bd3e28fc774a" providerId="ADAL" clId="{ED77145F-66FB-430D-BA75-87D7F6AA64D6}" dt="2025-10-01T04:17:35.827" v="1351" actId="20577"/>
          <ac:spMkLst>
            <pc:docMk/>
            <pc:sldMk cId="0" sldId="256"/>
            <ac:spMk id="4" creationId="{00000000-0000-0000-0000-000000000000}"/>
          </ac:spMkLst>
        </pc:spChg>
      </pc:sldChg>
      <pc:sldChg chg="addSp delSp modSp mod setBg">
        <pc:chgData name="Thi Loan Trinh" userId="95555c05-ec6f-4a19-a14c-bd3e28fc774a" providerId="ADAL" clId="{ED77145F-66FB-430D-BA75-87D7F6AA64D6}" dt="2025-10-01T09:32:36.553" v="3594" actId="20577"/>
        <pc:sldMkLst>
          <pc:docMk/>
          <pc:sldMk cId="0" sldId="257"/>
        </pc:sldMkLst>
        <pc:spChg chg="mod">
          <ac:chgData name="Thi Loan Trinh" userId="95555c05-ec6f-4a19-a14c-bd3e28fc774a" providerId="ADAL" clId="{ED77145F-66FB-430D-BA75-87D7F6AA64D6}" dt="2025-10-01T09:27:13.920" v="3000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5:44:58.637" v="1860" actId="1076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Thi Loan Trinh" userId="95555c05-ec6f-4a19-a14c-bd3e28fc774a" providerId="ADAL" clId="{ED77145F-66FB-430D-BA75-87D7F6AA64D6}" dt="2025-09-30T14:49:09.048" v="580"/>
          <ac:spMkLst>
            <pc:docMk/>
            <pc:sldMk cId="0" sldId="257"/>
            <ac:spMk id="10" creationId="{B58FBDBE-E737-0660-5C1E-0CAC901305D9}"/>
          </ac:spMkLst>
        </pc:spChg>
        <pc:picChg chg="add mod modCrop">
          <ac:chgData name="Thi Loan Trinh" userId="95555c05-ec6f-4a19-a14c-bd3e28fc774a" providerId="ADAL" clId="{ED77145F-66FB-430D-BA75-87D7F6AA64D6}" dt="2025-10-01T05:28:26.324" v="1695" actId="1076"/>
          <ac:picMkLst>
            <pc:docMk/>
            <pc:sldMk cId="0" sldId="257"/>
            <ac:picMk id="9" creationId="{B6390A10-C1B3-BEB3-576A-2B918CA0D31F}"/>
          </ac:picMkLst>
        </pc:picChg>
      </pc:sldChg>
      <pc:sldChg chg="addSp delSp modSp mod setBg">
        <pc:chgData name="Thi Loan Trinh" userId="95555c05-ec6f-4a19-a14c-bd3e28fc774a" providerId="ADAL" clId="{ED77145F-66FB-430D-BA75-87D7F6AA64D6}" dt="2025-10-01T05:27:46.232" v="1692" actId="20577"/>
        <pc:sldMkLst>
          <pc:docMk/>
          <pc:sldMk cId="0" sldId="258"/>
        </pc:sldMkLst>
        <pc:spChg chg="mod">
          <ac:chgData name="Thi Loan Trinh" userId="95555c05-ec6f-4a19-a14c-bd3e28fc774a" providerId="ADAL" clId="{ED77145F-66FB-430D-BA75-87D7F6AA64D6}" dt="2025-10-01T04:04:06.553" v="972" actId="1076"/>
          <ac:spMkLst>
            <pc:docMk/>
            <pc:sldMk cId="0" sldId="258"/>
            <ac:spMk id="13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4:04:14.807" v="973" actId="1076"/>
          <ac:spMkLst>
            <pc:docMk/>
            <pc:sldMk cId="0" sldId="258"/>
            <ac:spMk id="15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09-30T14:39:10.644" v="171"/>
          <ac:spMkLst>
            <pc:docMk/>
            <pc:sldMk cId="0" sldId="258"/>
            <ac:spMk id="21" creationId="{9E4E6B8A-DCC5-F1A4-899D-D453947CB698}"/>
          </ac:spMkLst>
        </pc:spChg>
        <pc:spChg chg="mod">
          <ac:chgData name="Thi Loan Trinh" userId="95555c05-ec6f-4a19-a14c-bd3e28fc774a" providerId="ADAL" clId="{ED77145F-66FB-430D-BA75-87D7F6AA64D6}" dt="2025-09-30T14:39:10.644" v="171"/>
          <ac:spMkLst>
            <pc:docMk/>
            <pc:sldMk cId="0" sldId="258"/>
            <ac:spMk id="22" creationId="{A909214A-3A46-642D-E412-B72AF37B4DA3}"/>
          </ac:spMkLst>
        </pc:spChg>
        <pc:spChg chg="add mod">
          <ac:chgData name="Thi Loan Trinh" userId="95555c05-ec6f-4a19-a14c-bd3e28fc774a" providerId="ADAL" clId="{ED77145F-66FB-430D-BA75-87D7F6AA64D6}" dt="2025-10-01T05:27:46.232" v="1692" actId="20577"/>
          <ac:spMkLst>
            <pc:docMk/>
            <pc:sldMk cId="0" sldId="258"/>
            <ac:spMk id="23" creationId="{2A90EBEA-5B82-F1E8-E6DF-0657B20E2E2C}"/>
          </ac:spMkLst>
        </pc:spChg>
        <pc:grpChg chg="mod">
          <ac:chgData name="Thi Loan Trinh" userId="95555c05-ec6f-4a19-a14c-bd3e28fc774a" providerId="ADAL" clId="{ED77145F-66FB-430D-BA75-87D7F6AA64D6}" dt="2025-10-01T04:04:03.751" v="971" actId="14100"/>
          <ac:grpSpMkLst>
            <pc:docMk/>
            <pc:sldMk cId="0" sldId="258"/>
            <ac:grpSpMk id="4" creationId="{00000000-0000-0000-0000-000000000000}"/>
          </ac:grpSpMkLst>
        </pc:grpChg>
        <pc:grpChg chg="add mod">
          <ac:chgData name="Thi Loan Trinh" userId="95555c05-ec6f-4a19-a14c-bd3e28fc774a" providerId="ADAL" clId="{ED77145F-66FB-430D-BA75-87D7F6AA64D6}" dt="2025-10-01T04:04:22.047" v="975" actId="14100"/>
          <ac:grpSpMkLst>
            <pc:docMk/>
            <pc:sldMk cId="0" sldId="258"/>
            <ac:grpSpMk id="20" creationId="{40C5332B-EA94-9DBD-1C97-2CE2080DE3DE}"/>
          </ac:grpSpMkLst>
        </pc:grpChg>
      </pc:sldChg>
      <pc:sldChg chg="addSp delSp modSp mod">
        <pc:chgData name="Thi Loan Trinh" userId="95555c05-ec6f-4a19-a14c-bd3e28fc774a" providerId="ADAL" clId="{ED77145F-66FB-430D-BA75-87D7F6AA64D6}" dt="2025-10-01T09:34:11.474" v="3667" actId="20577"/>
        <pc:sldMkLst>
          <pc:docMk/>
          <pc:sldMk cId="0" sldId="259"/>
        </pc:sldMkLst>
        <pc:spChg chg="add mod">
          <ac:chgData name="Thi Loan Trinh" userId="95555c05-ec6f-4a19-a14c-bd3e28fc774a" providerId="ADAL" clId="{ED77145F-66FB-430D-BA75-87D7F6AA64D6}" dt="2025-10-01T09:34:11.474" v="3667" actId="20577"/>
          <ac:spMkLst>
            <pc:docMk/>
            <pc:sldMk cId="0" sldId="259"/>
            <ac:spMk id="2" creationId="{4C04C497-BD0F-557C-B126-0E59BC29A120}"/>
          </ac:spMkLst>
        </pc:spChg>
        <pc:spChg chg="mod">
          <ac:chgData name="Thi Loan Trinh" userId="95555c05-ec6f-4a19-a14c-bd3e28fc774a" providerId="ADAL" clId="{ED77145F-66FB-430D-BA75-87D7F6AA64D6}" dt="2025-10-01T03:51:17.067" v="719" actId="20577"/>
          <ac:spMkLst>
            <pc:docMk/>
            <pc:sldMk cId="0" sldId="259"/>
            <ac:spMk id="3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5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8" creationId="{00000000-0000-0000-0000-000000000000}"/>
          </ac:spMkLst>
        </pc:spChg>
        <pc:spChg chg="add mod or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13" creationId="{4EED5C51-D858-1304-78AA-52AF0CEF03A4}"/>
          </ac:spMkLst>
        </pc:spChg>
        <pc:spChg chg="add 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14" creationId="{0598BE12-6E4C-C39B-DCCB-FD1F288D64BC}"/>
          </ac:spMkLst>
        </pc:spChg>
        <pc:spChg chg="add 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15" creationId="{F41654DF-CCAC-3533-E070-BDD33FE576D0}"/>
          </ac:spMkLst>
        </pc:spChg>
        <pc:spChg chg="add 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16" creationId="{818DA609-0D84-CE64-5C67-B1F80E6AFDC1}"/>
          </ac:spMkLst>
        </pc:spChg>
        <pc:spChg chg="add mod">
          <ac:chgData name="Thi Loan Trinh" userId="95555c05-ec6f-4a19-a14c-bd3e28fc774a" providerId="ADAL" clId="{ED77145F-66FB-430D-BA75-87D7F6AA64D6}" dt="2025-10-01T04:48:57.988" v="1594" actId="207"/>
          <ac:spMkLst>
            <pc:docMk/>
            <pc:sldMk cId="0" sldId="259"/>
            <ac:spMk id="17" creationId="{DE59DCE7-1D58-F369-195F-32027EE38CEC}"/>
          </ac:spMkLst>
        </pc:spChg>
        <pc:spChg chg="add mod">
          <ac:chgData name="Thi Loan Trinh" userId="95555c05-ec6f-4a19-a14c-bd3e28fc774a" providerId="ADAL" clId="{ED77145F-66FB-430D-BA75-87D7F6AA64D6}" dt="2025-10-01T05:20:23.249" v="1626" actId="164"/>
          <ac:spMkLst>
            <pc:docMk/>
            <pc:sldMk cId="0" sldId="259"/>
            <ac:spMk id="21" creationId="{779AC6D5-A0C3-15AF-6389-7CC5A5B16AD3}"/>
          </ac:spMkLst>
        </pc:spChg>
        <pc:grpChg chg="add mod">
          <ac:chgData name="Thi Loan Trinh" userId="95555c05-ec6f-4a19-a14c-bd3e28fc774a" providerId="ADAL" clId="{ED77145F-66FB-430D-BA75-87D7F6AA64D6}" dt="2025-10-01T04:44:58.483" v="1536" actId="164"/>
          <ac:grpSpMkLst>
            <pc:docMk/>
            <pc:sldMk cId="0" sldId="259"/>
            <ac:grpSpMk id="18" creationId="{C44A6E18-4C36-9E88-8B32-56A337288622}"/>
          </ac:grpSpMkLst>
        </pc:grpChg>
        <pc:grpChg chg="add del mod ord">
          <ac:chgData name="Thi Loan Trinh" userId="95555c05-ec6f-4a19-a14c-bd3e28fc774a" providerId="ADAL" clId="{ED77145F-66FB-430D-BA75-87D7F6AA64D6}" dt="2025-10-01T05:20:23.249" v="1626" actId="164"/>
          <ac:grpSpMkLst>
            <pc:docMk/>
            <pc:sldMk cId="0" sldId="259"/>
            <ac:grpSpMk id="19" creationId="{EEE77AA6-AB60-82AC-870D-A7E6DB3AA706}"/>
          </ac:grpSpMkLst>
        </pc:grpChg>
        <pc:grpChg chg="add mod">
          <ac:chgData name="Thi Loan Trinh" userId="95555c05-ec6f-4a19-a14c-bd3e28fc774a" providerId="ADAL" clId="{ED77145F-66FB-430D-BA75-87D7F6AA64D6}" dt="2025-10-01T04:45:04.117" v="1537" actId="1076"/>
          <ac:grpSpMkLst>
            <pc:docMk/>
            <pc:sldMk cId="0" sldId="259"/>
            <ac:grpSpMk id="20" creationId="{203990FD-6B94-D9F8-5397-8E74A2D39A36}"/>
          </ac:grpSpMkLst>
        </pc:grpChg>
        <pc:grpChg chg="add mod">
          <ac:chgData name="Thi Loan Trinh" userId="95555c05-ec6f-4a19-a14c-bd3e28fc774a" providerId="ADAL" clId="{ED77145F-66FB-430D-BA75-87D7F6AA64D6}" dt="2025-10-01T05:20:31.479" v="1628" actId="1076"/>
          <ac:grpSpMkLst>
            <pc:docMk/>
            <pc:sldMk cId="0" sldId="259"/>
            <ac:grpSpMk id="22" creationId="{60EE0648-E596-1BBF-BDE2-E4FB60DDB5CB}"/>
          </ac:grpSpMkLst>
        </pc:grpChg>
        <pc:grpChg chg="add mod">
          <ac:chgData name="Thi Loan Trinh" userId="95555c05-ec6f-4a19-a14c-bd3e28fc774a" providerId="ADAL" clId="{ED77145F-66FB-430D-BA75-87D7F6AA64D6}" dt="2025-10-01T05:20:34.184" v="1629" actId="1076"/>
          <ac:grpSpMkLst>
            <pc:docMk/>
            <pc:sldMk cId="0" sldId="259"/>
            <ac:grpSpMk id="23" creationId="{0E276572-41C4-BE0B-B736-70A764162A00}"/>
          </ac:grpSpMkLst>
        </pc:grpChg>
      </pc:sldChg>
      <pc:sldChg chg="modSp mod setBg">
        <pc:chgData name="Thi Loan Trinh" userId="95555c05-ec6f-4a19-a14c-bd3e28fc774a" providerId="ADAL" clId="{ED77145F-66FB-430D-BA75-87D7F6AA64D6}" dt="2025-10-01T04:49:24.280" v="1600"/>
        <pc:sldMkLst>
          <pc:docMk/>
          <pc:sldMk cId="0" sldId="260"/>
        </pc:sldMkLst>
        <pc:spChg chg="mod">
          <ac:chgData name="Thi Loan Trinh" userId="95555c05-ec6f-4a19-a14c-bd3e28fc774a" providerId="ADAL" clId="{ED77145F-66FB-430D-BA75-87D7F6AA64D6}" dt="2025-09-30T14:47:10.347" v="563" actId="20577"/>
          <ac:spMkLst>
            <pc:docMk/>
            <pc:sldMk cId="0" sldId="260"/>
            <ac:spMk id="13" creationId="{00000000-0000-0000-0000-000000000000}"/>
          </ac:spMkLst>
        </pc:spChg>
      </pc:sldChg>
      <pc:sldChg chg="addSp delSp modSp mod setBg">
        <pc:chgData name="Thi Loan Trinh" userId="95555c05-ec6f-4a19-a14c-bd3e28fc774a" providerId="ADAL" clId="{ED77145F-66FB-430D-BA75-87D7F6AA64D6}" dt="2025-10-01T06:26:27.128" v="2109" actId="1076"/>
        <pc:sldMkLst>
          <pc:docMk/>
          <pc:sldMk cId="0" sldId="261"/>
        </pc:sldMkLst>
        <pc:spChg chg="add mod">
          <ac:chgData name="Thi Loan Trinh" userId="95555c05-ec6f-4a19-a14c-bd3e28fc774a" providerId="ADAL" clId="{ED77145F-66FB-430D-BA75-87D7F6AA64D6}" dt="2025-10-01T03:59:45.483" v="860" actId="164"/>
          <ac:spMkLst>
            <pc:docMk/>
            <pc:sldMk cId="0" sldId="261"/>
            <ac:spMk id="2" creationId="{C20FCEB1-58AB-6869-7BD6-DF862D40E859}"/>
          </ac:spMkLst>
        </pc:spChg>
        <pc:spChg chg="add mod">
          <ac:chgData name="Thi Loan Trinh" userId="95555c05-ec6f-4a19-a14c-bd3e28fc774a" providerId="ADAL" clId="{ED77145F-66FB-430D-BA75-87D7F6AA64D6}" dt="2025-10-01T03:59:45.483" v="860" actId="164"/>
          <ac:spMkLst>
            <pc:docMk/>
            <pc:sldMk cId="0" sldId="261"/>
            <ac:spMk id="3" creationId="{D0895A20-9550-71BF-9027-04CDB9A1E8ED}"/>
          </ac:spMkLst>
        </pc:spChg>
        <pc:spChg chg="mod">
          <ac:chgData name="Thi Loan Trinh" userId="95555c05-ec6f-4a19-a14c-bd3e28fc774a" providerId="ADAL" clId="{ED77145F-66FB-430D-BA75-87D7F6AA64D6}" dt="2025-10-01T06:26:14.392" v="2107" actId="1076"/>
          <ac:spMkLst>
            <pc:docMk/>
            <pc:sldMk cId="0" sldId="261"/>
            <ac:spMk id="8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6:26:23.018" v="2108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3:59:47.394" v="861"/>
          <ac:spMkLst>
            <pc:docMk/>
            <pc:sldMk cId="0" sldId="261"/>
            <ac:spMk id="15" creationId="{19343082-25B3-07BD-5391-E59E98144961}"/>
          </ac:spMkLst>
        </pc:spChg>
        <pc:spChg chg="mod">
          <ac:chgData name="Thi Loan Trinh" userId="95555c05-ec6f-4a19-a14c-bd3e28fc774a" providerId="ADAL" clId="{ED77145F-66FB-430D-BA75-87D7F6AA64D6}" dt="2025-10-01T05:22:24.252" v="1670" actId="20577"/>
          <ac:spMkLst>
            <pc:docMk/>
            <pc:sldMk cId="0" sldId="261"/>
            <ac:spMk id="16" creationId="{B00EC6D2-C42D-5F65-6746-13141D265047}"/>
          </ac:spMkLst>
        </pc:spChg>
        <pc:spChg chg="mod">
          <ac:chgData name="Thi Loan Trinh" userId="95555c05-ec6f-4a19-a14c-bd3e28fc774a" providerId="ADAL" clId="{ED77145F-66FB-430D-BA75-87D7F6AA64D6}" dt="2025-09-30T14:52:10.800" v="615" actId="164"/>
          <ac:spMkLst>
            <pc:docMk/>
            <pc:sldMk cId="0" sldId="261"/>
            <ac:spMk id="20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6:26:14.392" v="2107" actId="1076"/>
          <ac:spMkLst>
            <pc:docMk/>
            <pc:sldMk cId="0" sldId="261"/>
            <ac:spMk id="21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6:26:23.018" v="2108" actId="1076"/>
          <ac:spMkLst>
            <pc:docMk/>
            <pc:sldMk cId="0" sldId="261"/>
            <ac:spMk id="22" creationId="{00000000-0000-0000-0000-000000000000}"/>
          </ac:spMkLst>
        </pc:spChg>
        <pc:spChg chg="mod">
          <ac:chgData name="Thi Loan Trinh" userId="95555c05-ec6f-4a19-a14c-bd3e28fc774a" providerId="ADAL" clId="{ED77145F-66FB-430D-BA75-87D7F6AA64D6}" dt="2025-10-01T04:00:20.463" v="885"/>
          <ac:spMkLst>
            <pc:docMk/>
            <pc:sldMk cId="0" sldId="261"/>
            <ac:spMk id="28" creationId="{04E9B22F-8D94-5D3A-FE1A-BD2CF2D23176}"/>
          </ac:spMkLst>
        </pc:spChg>
        <pc:spChg chg="mod">
          <ac:chgData name="Thi Loan Trinh" userId="95555c05-ec6f-4a19-a14c-bd3e28fc774a" providerId="ADAL" clId="{ED77145F-66FB-430D-BA75-87D7F6AA64D6}" dt="2025-10-01T05:22:35.803" v="1675" actId="1076"/>
          <ac:spMkLst>
            <pc:docMk/>
            <pc:sldMk cId="0" sldId="261"/>
            <ac:spMk id="29" creationId="{1350F9C0-F952-EB2F-D13A-52C061A8E2CE}"/>
          </ac:spMkLst>
        </pc:spChg>
        <pc:spChg chg="add mod">
          <ac:chgData name="Thi Loan Trinh" userId="95555c05-ec6f-4a19-a14c-bd3e28fc774a" providerId="ADAL" clId="{ED77145F-66FB-430D-BA75-87D7F6AA64D6}" dt="2025-10-01T04:50:23.192" v="1601"/>
          <ac:spMkLst>
            <pc:docMk/>
            <pc:sldMk cId="0" sldId="261"/>
            <ac:spMk id="31" creationId="{1B7B5264-B3B6-6622-048B-D9DB7F48F8AA}"/>
          </ac:spMkLst>
        </pc:spChg>
        <pc:grpChg chg="mod">
          <ac:chgData name="Thi Loan Trinh" userId="95555c05-ec6f-4a19-a14c-bd3e28fc774a" providerId="ADAL" clId="{ED77145F-66FB-430D-BA75-87D7F6AA64D6}" dt="2025-09-30T14:52:10.800" v="615" actId="164"/>
          <ac:grpSpMkLst>
            <pc:docMk/>
            <pc:sldMk cId="0" sldId="261"/>
            <ac:grpSpMk id="4" creationId="{00000000-0000-0000-0000-000000000000}"/>
          </ac:grpSpMkLst>
        </pc:grpChg>
        <pc:grpChg chg="mod">
          <ac:chgData name="Thi Loan Trinh" userId="95555c05-ec6f-4a19-a14c-bd3e28fc774a" providerId="ADAL" clId="{ED77145F-66FB-430D-BA75-87D7F6AA64D6}" dt="2025-09-30T14:52:14.407" v="616" actId="164"/>
          <ac:grpSpMkLst>
            <pc:docMk/>
            <pc:sldMk cId="0" sldId="261"/>
            <ac:grpSpMk id="7" creationId="{00000000-0000-0000-0000-000000000000}"/>
          </ac:grpSpMkLst>
        </pc:grpChg>
        <pc:grpChg chg="mod">
          <ac:chgData name="Thi Loan Trinh" userId="95555c05-ec6f-4a19-a14c-bd3e28fc774a" providerId="ADAL" clId="{ED77145F-66FB-430D-BA75-87D7F6AA64D6}" dt="2025-09-30T14:52:16.767" v="617" actId="164"/>
          <ac:grpSpMkLst>
            <pc:docMk/>
            <pc:sldMk cId="0" sldId="261"/>
            <ac:grpSpMk id="10" creationId="{00000000-0000-0000-0000-000000000000}"/>
          </ac:grpSpMkLst>
        </pc:grpChg>
        <pc:grpChg chg="add mod">
          <ac:chgData name="Thi Loan Trinh" userId="95555c05-ec6f-4a19-a14c-bd3e28fc774a" providerId="ADAL" clId="{ED77145F-66FB-430D-BA75-87D7F6AA64D6}" dt="2025-10-01T03:59:45.483" v="860" actId="164"/>
          <ac:grpSpMkLst>
            <pc:docMk/>
            <pc:sldMk cId="0" sldId="261"/>
            <ac:grpSpMk id="13" creationId="{D4860FAC-28E7-C280-949B-1FF8019DDA32}"/>
          </ac:grpSpMkLst>
        </pc:grpChg>
        <pc:grpChg chg="add mod">
          <ac:chgData name="Thi Loan Trinh" userId="95555c05-ec6f-4a19-a14c-bd3e28fc774a" providerId="ADAL" clId="{ED77145F-66FB-430D-BA75-87D7F6AA64D6}" dt="2025-10-01T03:59:50.244" v="862" actId="1076"/>
          <ac:grpSpMkLst>
            <pc:docMk/>
            <pc:sldMk cId="0" sldId="261"/>
            <ac:grpSpMk id="14" creationId="{B7761DA8-11A6-6339-F270-8083A8E8A215}"/>
          </ac:grpSpMkLst>
        </pc:grpChg>
        <pc:grpChg chg="add mod">
          <ac:chgData name="Thi Loan Trinh" userId="95555c05-ec6f-4a19-a14c-bd3e28fc774a" providerId="ADAL" clId="{ED77145F-66FB-430D-BA75-87D7F6AA64D6}" dt="2025-10-01T04:00:23.297" v="886" actId="1076"/>
          <ac:grpSpMkLst>
            <pc:docMk/>
            <pc:sldMk cId="0" sldId="261"/>
            <ac:grpSpMk id="23" creationId="{2D253BFF-9300-CFED-F70C-D44309576B81}"/>
          </ac:grpSpMkLst>
        </pc:grpChg>
        <pc:grpChg chg="add mod">
          <ac:chgData name="Thi Loan Trinh" userId="95555c05-ec6f-4a19-a14c-bd3e28fc774a" providerId="ADAL" clId="{ED77145F-66FB-430D-BA75-87D7F6AA64D6}" dt="2025-09-30T14:52:25.655" v="618" actId="1076"/>
          <ac:grpSpMkLst>
            <pc:docMk/>
            <pc:sldMk cId="0" sldId="261"/>
            <ac:grpSpMk id="25" creationId="{6439401F-EA7A-E087-EB40-6C05425CD2E1}"/>
          </ac:grpSpMkLst>
        </pc:grpChg>
        <pc:grpChg chg="add mod">
          <ac:chgData name="Thi Loan Trinh" userId="95555c05-ec6f-4a19-a14c-bd3e28fc774a" providerId="ADAL" clId="{ED77145F-66FB-430D-BA75-87D7F6AA64D6}" dt="2025-10-01T06:26:27.128" v="2109" actId="1076"/>
          <ac:grpSpMkLst>
            <pc:docMk/>
            <pc:sldMk cId="0" sldId="261"/>
            <ac:grpSpMk id="26" creationId="{3DCB040A-8A3F-DE34-880E-3093677C04B9}"/>
          </ac:grpSpMkLst>
        </pc:grpChg>
        <pc:grpChg chg="add mod">
          <ac:chgData name="Thi Loan Trinh" userId="95555c05-ec6f-4a19-a14c-bd3e28fc774a" providerId="ADAL" clId="{ED77145F-66FB-430D-BA75-87D7F6AA64D6}" dt="2025-09-30T14:52:25.655" v="618" actId="1076"/>
          <ac:grpSpMkLst>
            <pc:docMk/>
            <pc:sldMk cId="0" sldId="261"/>
            <ac:grpSpMk id="27" creationId="{8C761BFB-B120-5219-B43D-272E0E39463E}"/>
          </ac:grpSpMkLst>
        </pc:grpChg>
        <pc:picChg chg="add mod ord modCrop">
          <ac:chgData name="Thi Loan Trinh" userId="95555c05-ec6f-4a19-a14c-bd3e28fc774a" providerId="ADAL" clId="{ED77145F-66FB-430D-BA75-87D7F6AA64D6}" dt="2025-09-30T14:51:25.207" v="603" actId="167"/>
          <ac:picMkLst>
            <pc:docMk/>
            <pc:sldMk cId="0" sldId="261"/>
            <ac:picMk id="24" creationId="{E24856DE-E9C3-D757-06D9-BCDA61066CE1}"/>
          </ac:picMkLst>
        </pc:picChg>
      </pc:sldChg>
      <pc:sldChg chg="ord">
        <pc:chgData name="Thi Loan Trinh" userId="95555c05-ec6f-4a19-a14c-bd3e28fc774a" providerId="ADAL" clId="{ED77145F-66FB-430D-BA75-87D7F6AA64D6}" dt="2025-09-30T14:47:35.654" v="565"/>
        <pc:sldMkLst>
          <pc:docMk/>
          <pc:sldMk cId="0" sldId="265"/>
        </pc:sldMkLst>
      </pc:sldChg>
      <pc:sldChg chg="addSp modSp mod">
        <pc:chgData name="Thi Loan Trinh" userId="95555c05-ec6f-4a19-a14c-bd3e28fc774a" providerId="ADAL" clId="{ED77145F-66FB-430D-BA75-87D7F6AA64D6}" dt="2025-10-01T09:59:23.974" v="4326" actId="13926"/>
        <pc:sldMkLst>
          <pc:docMk/>
          <pc:sldMk cId="344048130" sldId="269"/>
        </pc:sldMkLst>
        <pc:spChg chg="mod">
          <ac:chgData name="Thi Loan Trinh" userId="95555c05-ec6f-4a19-a14c-bd3e28fc774a" providerId="ADAL" clId="{ED77145F-66FB-430D-BA75-87D7F6AA64D6}" dt="2025-10-01T09:59:23.974" v="4326" actId="13926"/>
          <ac:spMkLst>
            <pc:docMk/>
            <pc:sldMk cId="344048130" sldId="269"/>
            <ac:spMk id="3" creationId="{CA8D00B2-110E-A4C0-3D67-C7AE7FCE9E14}"/>
          </ac:spMkLst>
        </pc:spChg>
        <pc:spChg chg="add mod">
          <ac:chgData name="Thi Loan Trinh" userId="95555c05-ec6f-4a19-a14c-bd3e28fc774a" providerId="ADAL" clId="{ED77145F-66FB-430D-BA75-87D7F6AA64D6}" dt="2025-09-30T14:35:29.240" v="18"/>
          <ac:spMkLst>
            <pc:docMk/>
            <pc:sldMk cId="344048130" sldId="269"/>
            <ac:spMk id="4" creationId="{F743BC4B-A1E4-A03F-4CFF-40876783AD6A}"/>
          </ac:spMkLst>
        </pc:spChg>
      </pc:sldChg>
      <pc:sldChg chg="addSp delSp modSp add mod ord">
        <pc:chgData name="Thi Loan Trinh" userId="95555c05-ec6f-4a19-a14c-bd3e28fc774a" providerId="ADAL" clId="{ED77145F-66FB-430D-BA75-87D7F6AA64D6}" dt="2025-10-01T04:56:11.858" v="1615" actId="478"/>
        <pc:sldMkLst>
          <pc:docMk/>
          <pc:sldMk cId="3406219063" sldId="270"/>
        </pc:sldMkLst>
        <pc:spChg chg="mod">
          <ac:chgData name="Thi Loan Trinh" userId="95555c05-ec6f-4a19-a14c-bd3e28fc774a" providerId="ADAL" clId="{ED77145F-66FB-430D-BA75-87D7F6AA64D6}" dt="2025-10-01T03:51:07.640" v="717" actId="20577"/>
          <ac:spMkLst>
            <pc:docMk/>
            <pc:sldMk cId="3406219063" sldId="270"/>
            <ac:spMk id="2" creationId="{C41B6883-49FB-2AB0-3BA7-F9748E294807}"/>
          </ac:spMkLst>
        </pc:spChg>
        <pc:spChg chg="mod">
          <ac:chgData name="Thi Loan Trinh" userId="95555c05-ec6f-4a19-a14c-bd3e28fc774a" providerId="ADAL" clId="{ED77145F-66FB-430D-BA75-87D7F6AA64D6}" dt="2025-10-01T04:17:08.643" v="1349" actId="20577"/>
          <ac:spMkLst>
            <pc:docMk/>
            <pc:sldMk cId="3406219063" sldId="270"/>
            <ac:spMk id="3" creationId="{69A6AB63-420A-D5E1-5C0B-CFA500635600}"/>
          </ac:spMkLst>
        </pc:spChg>
        <pc:picChg chg="add del mod">
          <ac:chgData name="Thi Loan Trinh" userId="95555c05-ec6f-4a19-a14c-bd3e28fc774a" providerId="ADAL" clId="{ED77145F-66FB-430D-BA75-87D7F6AA64D6}" dt="2025-10-01T04:56:09.978" v="1614" actId="478"/>
          <ac:picMkLst>
            <pc:docMk/>
            <pc:sldMk cId="3406219063" sldId="270"/>
            <ac:picMk id="6" creationId="{E41135EC-F670-7B16-B01E-117B280949D0}"/>
          </ac:picMkLst>
        </pc:picChg>
      </pc:sldChg>
      <pc:sldChg chg="addSp delSp modSp add mod setBg">
        <pc:chgData name="Thi Loan Trinh" userId="95555c05-ec6f-4a19-a14c-bd3e28fc774a" providerId="ADAL" clId="{ED77145F-66FB-430D-BA75-87D7F6AA64D6}" dt="2025-10-01T09:56:02.884" v="3939" actId="20577"/>
        <pc:sldMkLst>
          <pc:docMk/>
          <pc:sldMk cId="1585840628" sldId="271"/>
        </pc:sldMkLst>
        <pc:spChg chg="add mod">
          <ac:chgData name="Thi Loan Trinh" userId="95555c05-ec6f-4a19-a14c-bd3e28fc774a" providerId="ADAL" clId="{ED77145F-66FB-430D-BA75-87D7F6AA64D6}" dt="2025-10-01T09:37:12.661" v="3856" actId="20577"/>
          <ac:spMkLst>
            <pc:docMk/>
            <pc:sldMk cId="1585840628" sldId="271"/>
            <ac:spMk id="5" creationId="{12193E94-C2DE-45FD-84F2-7BACEEF79B86}"/>
          </ac:spMkLst>
        </pc:spChg>
        <pc:spChg chg="mod">
          <ac:chgData name="Thi Loan Trinh" userId="95555c05-ec6f-4a19-a14c-bd3e28fc774a" providerId="ADAL" clId="{ED77145F-66FB-430D-BA75-87D7F6AA64D6}" dt="2025-10-01T05:21:53.104" v="1663" actId="14100"/>
          <ac:spMkLst>
            <pc:docMk/>
            <pc:sldMk cId="1585840628" sldId="271"/>
            <ac:spMk id="19" creationId="{6DD343AB-FBBB-2C09-72BD-62F435308370}"/>
          </ac:spMkLst>
        </pc:spChg>
      </pc:sldChg>
      <pc:sldChg chg="addSp modSp add mod">
        <pc:chgData name="Thi Loan Trinh" userId="95555c05-ec6f-4a19-a14c-bd3e28fc774a" providerId="ADAL" clId="{ED77145F-66FB-430D-BA75-87D7F6AA64D6}" dt="2025-10-01T10:09:03.347" v="5002" actId="20577"/>
        <pc:sldMkLst>
          <pc:docMk/>
          <pc:sldMk cId="3711389481" sldId="276"/>
        </pc:sldMkLst>
        <pc:spChg chg="add mod">
          <ac:chgData name="Thi Loan Trinh" userId="95555c05-ec6f-4a19-a14c-bd3e28fc774a" providerId="ADAL" clId="{ED77145F-66FB-430D-BA75-87D7F6AA64D6}" dt="2025-10-01T10:08:44.376" v="4942" actId="13926"/>
          <ac:spMkLst>
            <pc:docMk/>
            <pc:sldMk cId="3711389481" sldId="276"/>
            <ac:spMk id="2" creationId="{5240D1B8-FAB5-1344-8EC1-EFC21AC6C380}"/>
          </ac:spMkLst>
        </pc:spChg>
        <pc:spChg chg="mod">
          <ac:chgData name="Thi Loan Trinh" userId="95555c05-ec6f-4a19-a14c-bd3e28fc774a" providerId="ADAL" clId="{ED77145F-66FB-430D-BA75-87D7F6AA64D6}" dt="2025-10-01T10:09:03.347" v="5002" actId="20577"/>
          <ac:spMkLst>
            <pc:docMk/>
            <pc:sldMk cId="3711389481" sldId="276"/>
            <ac:spMk id="19" creationId="{EEE71D4B-BE44-735E-3BC6-BA8AAA3FA286}"/>
          </ac:spMkLst>
        </pc:spChg>
      </pc:sldChg>
    </pc:docChg>
  </pc:docChgLst>
  <pc:docChgLst>
    <pc:chgData name="Keagen Leon Smith" userId="S::s370836@students.cdu.edu.au::fddcd5b1-044a-44c0-86d7-037eb9deb0cf" providerId="AD" clId="Web-{838EA8A0-8DD4-6A4D-68C8-35EBCF6D0624}"/>
    <pc:docChg chg="addSld delSld modSld">
      <pc:chgData name="Keagen Leon Smith" userId="S::s370836@students.cdu.edu.au::fddcd5b1-044a-44c0-86d7-037eb9deb0cf" providerId="AD" clId="Web-{838EA8A0-8DD4-6A4D-68C8-35EBCF6D0624}" dt="2025-10-06T07:31:44.402" v="1551"/>
      <pc:docMkLst>
        <pc:docMk/>
      </pc:docMkLst>
      <pc:sldChg chg="addSp delSp modSp">
        <pc:chgData name="Keagen Leon Smith" userId="S::s370836@students.cdu.edu.au::fddcd5b1-044a-44c0-86d7-037eb9deb0cf" providerId="AD" clId="Web-{838EA8A0-8DD4-6A4D-68C8-35EBCF6D0624}" dt="2025-10-06T07:09:46.803" v="1447" actId="20577"/>
        <pc:sldMkLst>
          <pc:docMk/>
          <pc:sldMk cId="0" sldId="257"/>
        </pc:sldMkLst>
        <pc:spChg chg="add del mod">
          <ac:chgData name="Keagen Leon Smith" userId="S::s370836@students.cdu.edu.au::fddcd5b1-044a-44c0-86d7-037eb9deb0cf" providerId="AD" clId="Web-{838EA8A0-8DD4-6A4D-68C8-35EBCF6D0624}" dt="2025-10-06T07:09:46.803" v="1447" actId="20577"/>
          <ac:spMkLst>
            <pc:docMk/>
            <pc:sldMk cId="0" sldId="257"/>
            <ac:spMk id="4" creationId="{670BDBE8-DBAE-000D-E65F-3859B94736BA}"/>
          </ac:spMkLst>
        </pc:spChg>
        <pc:spChg chg="del mod">
          <ac:chgData name="Keagen Leon Smith" userId="S::s370836@students.cdu.edu.au::fddcd5b1-044a-44c0-86d7-037eb9deb0cf" providerId="AD" clId="Web-{838EA8A0-8DD4-6A4D-68C8-35EBCF6D0624}" dt="2025-10-06T06:59:41.200" v="1436"/>
          <ac:spMkLst>
            <pc:docMk/>
            <pc:sldMk cId="0" sldId="257"/>
            <ac:spMk id="6" creationId="{97875833-C8ED-3174-0E51-4D9BEE1532B5}"/>
          </ac:spMkLst>
        </pc:spChg>
        <pc:graphicFrameChg chg="add del">
          <ac:chgData name="Keagen Leon Smith" userId="S::s370836@students.cdu.edu.au::fddcd5b1-044a-44c0-86d7-037eb9deb0cf" providerId="AD" clId="Web-{838EA8A0-8DD4-6A4D-68C8-35EBCF6D0624}" dt="2025-10-06T07:00:22.452" v="1439"/>
          <ac:graphicFrameMkLst>
            <pc:docMk/>
            <pc:sldMk cId="0" sldId="257"/>
            <ac:graphicFrameMk id="12" creationId="{72C0D8E0-81CD-9A8E-9F8D-088730B92BF6}"/>
          </ac:graphicFrameMkLst>
        </pc:graphicFrameChg>
        <pc:picChg chg="add del mod">
          <ac:chgData name="Keagen Leon Smith" userId="S::s370836@students.cdu.edu.au::fddcd5b1-044a-44c0-86d7-037eb9deb0cf" providerId="AD" clId="Web-{838EA8A0-8DD4-6A4D-68C8-35EBCF6D0624}" dt="2025-10-06T05:48:52.665" v="893"/>
          <ac:picMkLst>
            <pc:docMk/>
            <pc:sldMk cId="0" sldId="257"/>
            <ac:picMk id="4" creationId="{DE33FCFC-1BA3-24B0-EC6F-AC73227214CB}"/>
          </ac:picMkLst>
        </pc:picChg>
        <pc:picChg chg="add mod">
          <ac:chgData name="Keagen Leon Smith" userId="S::s370836@students.cdu.edu.au::fddcd5b1-044a-44c0-86d7-037eb9deb0cf" providerId="AD" clId="Web-{838EA8A0-8DD4-6A4D-68C8-35EBCF6D0624}" dt="2025-10-06T06:59:46.356" v="1437" actId="1076"/>
          <ac:picMkLst>
            <pc:docMk/>
            <pc:sldMk cId="0" sldId="257"/>
            <ac:picMk id="5" creationId="{3B0EE920-FE8C-8AB4-3002-964AE769DB42}"/>
          </ac:picMkLst>
        </pc:picChg>
        <pc:picChg chg="mod">
          <ac:chgData name="Keagen Leon Smith" userId="S::s370836@students.cdu.edu.au::fddcd5b1-044a-44c0-86d7-037eb9deb0cf" providerId="AD" clId="Web-{838EA8A0-8DD4-6A4D-68C8-35EBCF6D0624}" dt="2025-10-06T06:27:51.175" v="1400" actId="1076"/>
          <ac:picMkLst>
            <pc:docMk/>
            <pc:sldMk cId="0" sldId="257"/>
            <ac:picMk id="9" creationId="{B6390A10-C1B3-BEB3-576A-2B918CA0D31F}"/>
          </ac:picMkLst>
        </pc:picChg>
      </pc:sldChg>
      <pc:sldChg chg="modSp">
        <pc:chgData name="Keagen Leon Smith" userId="S::s370836@students.cdu.edu.au::fddcd5b1-044a-44c0-86d7-037eb9deb0cf" providerId="AD" clId="Web-{838EA8A0-8DD4-6A4D-68C8-35EBCF6D0624}" dt="2025-10-06T07:12:53.187" v="1457" actId="14100"/>
        <pc:sldMkLst>
          <pc:docMk/>
          <pc:sldMk cId="0" sldId="258"/>
        </pc:sldMkLst>
        <pc:spChg chg="mod">
          <ac:chgData name="Keagen Leon Smith" userId="S::s370836@students.cdu.edu.au::fddcd5b1-044a-44c0-86d7-037eb9deb0cf" providerId="AD" clId="Web-{838EA8A0-8DD4-6A4D-68C8-35EBCF6D0624}" dt="2025-10-06T07:12:53.187" v="1457" actId="14100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Keagen Leon Smith" userId="S::s370836@students.cdu.edu.au::fddcd5b1-044a-44c0-86d7-037eb9deb0cf" providerId="AD" clId="Web-{838EA8A0-8DD4-6A4D-68C8-35EBCF6D0624}" dt="2025-10-06T07:10:50.860" v="1456" actId="20577"/>
        <pc:sldMkLst>
          <pc:docMk/>
          <pc:sldMk cId="344048130" sldId="269"/>
        </pc:sldMkLst>
        <pc:spChg chg="mod">
          <ac:chgData name="Keagen Leon Smith" userId="S::s370836@students.cdu.edu.au::fddcd5b1-044a-44c0-86d7-037eb9deb0cf" providerId="AD" clId="Web-{838EA8A0-8DD4-6A4D-68C8-35EBCF6D0624}" dt="2025-10-06T07:10:50.860" v="1456" actId="20577"/>
          <ac:spMkLst>
            <pc:docMk/>
            <pc:sldMk cId="344048130" sldId="269"/>
            <ac:spMk id="3" creationId="{CA8D00B2-110E-A4C0-3D67-C7AE7FCE9E14}"/>
          </ac:spMkLst>
        </pc:spChg>
      </pc:sldChg>
      <pc:sldChg chg="addSp delSp modSp">
        <pc:chgData name="Keagen Leon Smith" userId="S::s370836@students.cdu.edu.au::fddcd5b1-044a-44c0-86d7-037eb9deb0cf" providerId="AD" clId="Web-{838EA8A0-8DD4-6A4D-68C8-35EBCF6D0624}" dt="2025-10-06T07:17:00.688" v="1472" actId="14100"/>
        <pc:sldMkLst>
          <pc:docMk/>
          <pc:sldMk cId="2603477735" sldId="273"/>
        </pc:sldMkLst>
        <pc:spChg chg="del mod">
          <ac:chgData name="Keagen Leon Smith" userId="S::s370836@students.cdu.edu.au::fddcd5b1-044a-44c0-86d7-037eb9deb0cf" providerId="AD" clId="Web-{838EA8A0-8DD4-6A4D-68C8-35EBCF6D0624}" dt="2025-10-06T05:00:24.941" v="578"/>
          <ac:spMkLst>
            <pc:docMk/>
            <pc:sldMk cId="2603477735" sldId="273"/>
            <ac:spMk id="2" creationId="{00766743-9872-E8E9-5E02-9093DAFF7849}"/>
          </ac:spMkLst>
        </pc:spChg>
        <pc:spChg chg="del mod">
          <ac:chgData name="Keagen Leon Smith" userId="S::s370836@students.cdu.edu.au::fddcd5b1-044a-44c0-86d7-037eb9deb0cf" providerId="AD" clId="Web-{838EA8A0-8DD4-6A4D-68C8-35EBCF6D0624}" dt="2025-10-06T04:57:51.564" v="487"/>
          <ac:spMkLst>
            <pc:docMk/>
            <pc:sldMk cId="2603477735" sldId="273"/>
            <ac:spMk id="4" creationId="{53E32C4F-51A2-7637-086B-27DD380A4AD8}"/>
          </ac:spMkLst>
        </pc:spChg>
        <pc:spChg chg="add del">
          <ac:chgData name="Keagen Leon Smith" userId="S::s370836@students.cdu.edu.au::fddcd5b1-044a-44c0-86d7-037eb9deb0cf" providerId="AD" clId="Web-{838EA8A0-8DD4-6A4D-68C8-35EBCF6D0624}" dt="2025-10-06T04:59:00.425" v="511"/>
          <ac:spMkLst>
            <pc:docMk/>
            <pc:sldMk cId="2603477735" sldId="273"/>
            <ac:spMk id="5" creationId="{E3D09421-F6D5-0696-9552-1AFE120F1236}"/>
          </ac:spMkLst>
        </pc:spChg>
        <pc:spChg chg="add mod">
          <ac:chgData name="Keagen Leon Smith" userId="S::s370836@students.cdu.edu.au::fddcd5b1-044a-44c0-86d7-037eb9deb0cf" providerId="AD" clId="Web-{838EA8A0-8DD4-6A4D-68C8-35EBCF6D0624}" dt="2025-10-06T07:17:00.688" v="1472" actId="14100"/>
          <ac:spMkLst>
            <pc:docMk/>
            <pc:sldMk cId="2603477735" sldId="273"/>
            <ac:spMk id="6" creationId="{65537037-AD71-D87B-3502-4094EF29BF61}"/>
          </ac:spMkLst>
        </pc:spChg>
      </pc:sldChg>
      <pc:sldChg chg="modSp">
        <pc:chgData name="Keagen Leon Smith" userId="S::s370836@students.cdu.edu.au::fddcd5b1-044a-44c0-86d7-037eb9deb0cf" providerId="AD" clId="Web-{838EA8A0-8DD4-6A4D-68C8-35EBCF6D0624}" dt="2025-10-06T07:15:12.526" v="1465" actId="14100"/>
        <pc:sldMkLst>
          <pc:docMk/>
          <pc:sldMk cId="3333206136" sldId="279"/>
        </pc:sldMkLst>
        <pc:picChg chg="mod">
          <ac:chgData name="Keagen Leon Smith" userId="S::s370836@students.cdu.edu.au::fddcd5b1-044a-44c0-86d7-037eb9deb0cf" providerId="AD" clId="Web-{838EA8A0-8DD4-6A4D-68C8-35EBCF6D0624}" dt="2025-10-06T07:14:53.103" v="1462" actId="1076"/>
          <ac:picMkLst>
            <pc:docMk/>
            <pc:sldMk cId="3333206136" sldId="279"/>
            <ac:picMk id="7" creationId="{778BDE6F-7799-FEF9-EB46-30E2AD5FF2E4}"/>
          </ac:picMkLst>
        </pc:picChg>
        <pc:picChg chg="mod">
          <ac:chgData name="Keagen Leon Smith" userId="S::s370836@students.cdu.edu.au::fddcd5b1-044a-44c0-86d7-037eb9deb0cf" providerId="AD" clId="Web-{838EA8A0-8DD4-6A4D-68C8-35EBCF6D0624}" dt="2025-10-06T07:15:12.526" v="1465" actId="14100"/>
          <ac:picMkLst>
            <pc:docMk/>
            <pc:sldMk cId="3333206136" sldId="279"/>
            <ac:picMk id="9" creationId="{305D59AF-87CC-159E-B336-9EF03D8B2849}"/>
          </ac:picMkLst>
        </pc:picChg>
      </pc:sldChg>
      <pc:sldChg chg="modSp">
        <pc:chgData name="Keagen Leon Smith" userId="S::s370836@students.cdu.edu.au::fddcd5b1-044a-44c0-86d7-037eb9deb0cf" providerId="AD" clId="Web-{838EA8A0-8DD4-6A4D-68C8-35EBCF6D0624}" dt="2025-10-06T07:24:32.578" v="1477" actId="14100"/>
        <pc:sldMkLst>
          <pc:docMk/>
          <pc:sldMk cId="3680232602" sldId="281"/>
        </pc:sldMkLst>
        <pc:picChg chg="mod">
          <ac:chgData name="Keagen Leon Smith" userId="S::s370836@students.cdu.edu.au::fddcd5b1-044a-44c0-86d7-037eb9deb0cf" providerId="AD" clId="Web-{838EA8A0-8DD4-6A4D-68C8-35EBCF6D0624}" dt="2025-10-06T07:24:15.077" v="1473" actId="14100"/>
          <ac:picMkLst>
            <pc:docMk/>
            <pc:sldMk cId="3680232602" sldId="281"/>
            <ac:picMk id="4" creationId="{AFD0022C-1670-0676-E101-2F2718A90F32}"/>
          </ac:picMkLst>
        </pc:picChg>
        <pc:picChg chg="mod">
          <ac:chgData name="Keagen Leon Smith" userId="S::s370836@students.cdu.edu.au::fddcd5b1-044a-44c0-86d7-037eb9deb0cf" providerId="AD" clId="Web-{838EA8A0-8DD4-6A4D-68C8-35EBCF6D0624}" dt="2025-10-06T07:24:22.156" v="1475" actId="14100"/>
          <ac:picMkLst>
            <pc:docMk/>
            <pc:sldMk cId="3680232602" sldId="281"/>
            <ac:picMk id="10" creationId="{24FD6E38-BEE7-61CD-ACE5-B91C3E2A4EBD}"/>
          </ac:picMkLst>
        </pc:picChg>
        <pc:picChg chg="mod">
          <ac:chgData name="Keagen Leon Smith" userId="S::s370836@students.cdu.edu.au::fddcd5b1-044a-44c0-86d7-037eb9deb0cf" providerId="AD" clId="Web-{838EA8A0-8DD4-6A4D-68C8-35EBCF6D0624}" dt="2025-10-06T07:24:32.578" v="1477" actId="14100"/>
          <ac:picMkLst>
            <pc:docMk/>
            <pc:sldMk cId="3680232602" sldId="281"/>
            <ac:picMk id="12" creationId="{1167BA2F-C64B-50FE-1889-03436E34D14E}"/>
          </ac:picMkLst>
        </pc:picChg>
      </pc:sldChg>
      <pc:sldChg chg="addSp delSp modSp new del">
        <pc:chgData name="Keagen Leon Smith" userId="S::s370836@students.cdu.edu.au::fddcd5b1-044a-44c0-86d7-037eb9deb0cf" providerId="AD" clId="Web-{838EA8A0-8DD4-6A4D-68C8-35EBCF6D0624}" dt="2025-10-06T06:11:44.834" v="1079"/>
        <pc:sldMkLst>
          <pc:docMk/>
          <pc:sldMk cId="2816961358" sldId="285"/>
        </pc:sldMkLst>
        <pc:spChg chg="add del">
          <ac:chgData name="Keagen Leon Smith" userId="S::s370836@students.cdu.edu.au::fddcd5b1-044a-44c0-86d7-037eb9deb0cf" providerId="AD" clId="Web-{838EA8A0-8DD4-6A4D-68C8-35EBCF6D0624}" dt="2025-10-06T03:36:12.042" v="128"/>
          <ac:spMkLst>
            <pc:docMk/>
            <pc:sldMk cId="2816961358" sldId="285"/>
            <ac:spMk id="4" creationId="{0C4500EB-6951-D081-0E5B-B16B795864A7}"/>
          </ac:spMkLst>
        </pc:spChg>
        <pc:spChg chg="add mod">
          <ac:chgData name="Keagen Leon Smith" userId="S::s370836@students.cdu.edu.au::fddcd5b1-044a-44c0-86d7-037eb9deb0cf" providerId="AD" clId="Web-{838EA8A0-8DD4-6A4D-68C8-35EBCF6D0624}" dt="2025-10-06T03:40:24.988" v="394" actId="20577"/>
          <ac:spMkLst>
            <pc:docMk/>
            <pc:sldMk cId="2816961358" sldId="285"/>
            <ac:spMk id="5" creationId="{6D26B62F-276B-8182-0DAF-7F48EFAA7E30}"/>
          </ac:spMkLst>
        </pc:spChg>
        <pc:graphicFrameChg chg="add del mod modGraphic">
          <ac:chgData name="Keagen Leon Smith" userId="S::s370836@students.cdu.edu.au::fddcd5b1-044a-44c0-86d7-037eb9deb0cf" providerId="AD" clId="Web-{838EA8A0-8DD4-6A4D-68C8-35EBCF6D0624}" dt="2025-10-06T05:19:19.899" v="856"/>
          <ac:graphicFrameMkLst>
            <pc:docMk/>
            <pc:sldMk cId="2816961358" sldId="285"/>
            <ac:graphicFrameMk id="3" creationId="{677CC993-28C4-2B98-AEAD-25D8EB8623C3}"/>
          </ac:graphicFrameMkLst>
        </pc:graphicFrameChg>
        <pc:graphicFrameChg chg="add mod modGraphic">
          <ac:chgData name="Keagen Leon Smith" userId="S::s370836@students.cdu.edu.au::fddcd5b1-044a-44c0-86d7-037eb9deb0cf" providerId="AD" clId="Web-{838EA8A0-8DD4-6A4D-68C8-35EBCF6D0624}" dt="2025-10-06T05:19:41.025" v="859" actId="1076"/>
          <ac:graphicFrameMkLst>
            <pc:docMk/>
            <pc:sldMk cId="2816961358" sldId="285"/>
            <ac:graphicFrameMk id="4" creationId="{9A5C4ED0-FE42-A384-0F67-346F80B6CA97}"/>
          </ac:graphicFrameMkLst>
        </pc:graphicFrameChg>
      </pc:sldChg>
      <pc:sldChg chg="addSp delSp modSp new del">
        <pc:chgData name="Keagen Leon Smith" userId="S::s370836@students.cdu.edu.au::fddcd5b1-044a-44c0-86d7-037eb9deb0cf" providerId="AD" clId="Web-{838EA8A0-8DD4-6A4D-68C8-35EBCF6D0624}" dt="2025-10-06T06:11:47.147" v="1081"/>
        <pc:sldMkLst>
          <pc:docMk/>
          <pc:sldMk cId="1101475903" sldId="286"/>
        </pc:sldMkLst>
        <pc:spChg chg="add mod">
          <ac:chgData name="Keagen Leon Smith" userId="S::s370836@students.cdu.edu.au::fddcd5b1-044a-44c0-86d7-037eb9deb0cf" providerId="AD" clId="Web-{838EA8A0-8DD4-6A4D-68C8-35EBCF6D0624}" dt="2025-10-06T04:54:35.817" v="407" actId="20577"/>
          <ac:spMkLst>
            <pc:docMk/>
            <pc:sldMk cId="1101475903" sldId="286"/>
            <ac:spMk id="4" creationId="{DEC2AAC3-D624-E46F-1F3D-95C2E5A5381B}"/>
          </ac:spMkLst>
        </pc:spChg>
        <pc:graphicFrameChg chg="add del mod modGraphic">
          <ac:chgData name="Keagen Leon Smith" userId="S::s370836@students.cdu.edu.au::fddcd5b1-044a-44c0-86d7-037eb9deb0cf" providerId="AD" clId="Web-{838EA8A0-8DD4-6A4D-68C8-35EBCF6D0624}" dt="2025-10-06T05:21:27.808" v="860"/>
          <ac:graphicFrameMkLst>
            <pc:docMk/>
            <pc:sldMk cId="1101475903" sldId="286"/>
            <ac:graphicFrameMk id="3" creationId="{F4647447-18A1-EF82-9D20-B845AB400E0E}"/>
          </ac:graphicFrameMkLst>
        </pc:graphicFrameChg>
        <pc:graphicFrameChg chg="add mod modGraphic">
          <ac:chgData name="Keagen Leon Smith" userId="S::s370836@students.cdu.edu.au::fddcd5b1-044a-44c0-86d7-037eb9deb0cf" providerId="AD" clId="Web-{838EA8A0-8DD4-6A4D-68C8-35EBCF6D0624}" dt="2025-10-06T05:57:22.601" v="909"/>
          <ac:graphicFrameMkLst>
            <pc:docMk/>
            <pc:sldMk cId="1101475903" sldId="286"/>
            <ac:graphicFrameMk id="5" creationId="{C1A473AC-BFD0-F50A-FD7F-206673B8B105}"/>
          </ac:graphicFrameMkLst>
        </pc:graphicFrameChg>
      </pc:sldChg>
      <pc:sldChg chg="addSp delSp modSp new del">
        <pc:chgData name="Keagen Leon Smith" userId="S::s370836@students.cdu.edu.au::fddcd5b1-044a-44c0-86d7-037eb9deb0cf" providerId="AD" clId="Web-{838EA8A0-8DD4-6A4D-68C8-35EBCF6D0624}" dt="2025-10-06T06:11:45.631" v="1080"/>
        <pc:sldMkLst>
          <pc:docMk/>
          <pc:sldMk cId="2741126652" sldId="287"/>
        </pc:sldMkLst>
        <pc:spChg chg="add del">
          <ac:chgData name="Keagen Leon Smith" userId="S::s370836@students.cdu.edu.au::fddcd5b1-044a-44c0-86d7-037eb9deb0cf" providerId="AD" clId="Web-{838EA8A0-8DD4-6A4D-68C8-35EBCF6D0624}" dt="2025-10-06T05:22:57.106" v="869"/>
          <ac:spMkLst>
            <pc:docMk/>
            <pc:sldMk cId="2741126652" sldId="287"/>
            <ac:spMk id="5" creationId="{66B857D2-DFD7-4C9F-DFB4-F46CB77EC1DC}"/>
          </ac:spMkLst>
        </pc:spChg>
        <pc:spChg chg="add mod">
          <ac:chgData name="Keagen Leon Smith" userId="S::s370836@students.cdu.edu.au::fddcd5b1-044a-44c0-86d7-037eb9deb0cf" providerId="AD" clId="Web-{838EA8A0-8DD4-6A4D-68C8-35EBCF6D0624}" dt="2025-10-06T05:23:06.075" v="886" actId="20577"/>
          <ac:spMkLst>
            <pc:docMk/>
            <pc:sldMk cId="2741126652" sldId="287"/>
            <ac:spMk id="6" creationId="{1EFD5E36-F613-0453-9E53-E56DBE2CB22D}"/>
          </ac:spMkLst>
        </pc:spChg>
        <pc:graphicFrameChg chg="add del mod modGraphic">
          <ac:chgData name="Keagen Leon Smith" userId="S::s370836@students.cdu.edu.au::fddcd5b1-044a-44c0-86d7-037eb9deb0cf" providerId="AD" clId="Web-{838EA8A0-8DD4-6A4D-68C8-35EBCF6D0624}" dt="2025-10-06T05:22:43.575" v="864"/>
          <ac:graphicFrameMkLst>
            <pc:docMk/>
            <pc:sldMk cId="2741126652" sldId="287"/>
            <ac:graphicFrameMk id="3" creationId="{33EFFC43-3294-8F42-86F5-FA3B8D521D4C}"/>
          </ac:graphicFrameMkLst>
        </pc:graphicFrameChg>
        <pc:graphicFrameChg chg="add mod modGraphic">
          <ac:chgData name="Keagen Leon Smith" userId="S::s370836@students.cdu.edu.au::fddcd5b1-044a-44c0-86d7-037eb9deb0cf" providerId="AD" clId="Web-{838EA8A0-8DD4-6A4D-68C8-35EBCF6D0624}" dt="2025-10-06T05:22:50.684" v="867" actId="1076"/>
          <ac:graphicFrameMkLst>
            <pc:docMk/>
            <pc:sldMk cId="2741126652" sldId="287"/>
            <ac:graphicFrameMk id="4" creationId="{A9273FE6-A21E-16E8-7F4F-29465BCE4697}"/>
          </ac:graphicFrameMkLst>
        </pc:graphicFrameChg>
      </pc:sldChg>
      <pc:sldChg chg="modSp">
        <pc:chgData name="Keagen Leon Smith" userId="S::s370836@students.cdu.edu.au::fddcd5b1-044a-44c0-86d7-037eb9deb0cf" providerId="AD" clId="Web-{838EA8A0-8DD4-6A4D-68C8-35EBCF6D0624}" dt="2025-10-06T07:15:20.855" v="1466" actId="14100"/>
        <pc:sldMkLst>
          <pc:docMk/>
          <pc:sldMk cId="675773367" sldId="289"/>
        </pc:sldMkLst>
        <pc:picChg chg="mod">
          <ac:chgData name="Keagen Leon Smith" userId="S::s370836@students.cdu.edu.au::fddcd5b1-044a-44c0-86d7-037eb9deb0cf" providerId="AD" clId="Web-{838EA8A0-8DD4-6A4D-68C8-35EBCF6D0624}" dt="2025-10-06T07:15:20.855" v="1466" actId="14100"/>
          <ac:picMkLst>
            <pc:docMk/>
            <pc:sldMk cId="675773367" sldId="289"/>
            <ac:picMk id="2" creationId="{0E7ED0B0-BB54-AAC9-8F49-DCF5A9D24043}"/>
          </ac:picMkLst>
        </pc:picChg>
      </pc:sldChg>
      <pc:sldChg chg="addSp modSp new mod setBg">
        <pc:chgData name="Keagen Leon Smith" userId="S::s370836@students.cdu.edu.au::fddcd5b1-044a-44c0-86d7-037eb9deb0cf" providerId="AD" clId="Web-{838EA8A0-8DD4-6A4D-68C8-35EBCF6D0624}" dt="2025-10-06T07:31:44.402" v="1551"/>
        <pc:sldMkLst>
          <pc:docMk/>
          <pc:sldMk cId="3404886275" sldId="292"/>
        </pc:sldMkLst>
        <pc:spChg chg="add mod">
          <ac:chgData name="Keagen Leon Smith" userId="S::s370836@students.cdu.edu.au::fddcd5b1-044a-44c0-86d7-037eb9deb0cf" providerId="AD" clId="Web-{838EA8A0-8DD4-6A4D-68C8-35EBCF6D0624}" dt="2025-10-06T07:31:44.402" v="1551"/>
          <ac:spMkLst>
            <pc:docMk/>
            <pc:sldMk cId="3404886275" sldId="292"/>
            <ac:spMk id="2" creationId="{2E5BB542-D6DA-3BD2-FE80-7D22C32813D8}"/>
          </ac:spMkLst>
        </pc:spChg>
        <pc:spChg chg="add">
          <ac:chgData name="Keagen Leon Smith" userId="S::s370836@students.cdu.edu.au::fddcd5b1-044a-44c0-86d7-037eb9deb0cf" providerId="AD" clId="Web-{838EA8A0-8DD4-6A4D-68C8-35EBCF6D0624}" dt="2025-10-06T07:31:44.402" v="1551"/>
          <ac:spMkLst>
            <pc:docMk/>
            <pc:sldMk cId="3404886275" sldId="292"/>
            <ac:spMk id="7" creationId="{A7AE9375-4664-4DB2-922D-2782A6E439AC}"/>
          </ac:spMkLst>
        </pc:spChg>
        <pc:spChg chg="add">
          <ac:chgData name="Keagen Leon Smith" userId="S::s370836@students.cdu.edu.au::fddcd5b1-044a-44c0-86d7-037eb9deb0cf" providerId="AD" clId="Web-{838EA8A0-8DD4-6A4D-68C8-35EBCF6D0624}" dt="2025-10-06T07:31:44.402" v="1551"/>
          <ac:spMkLst>
            <pc:docMk/>
            <pc:sldMk cId="3404886275" sldId="292"/>
            <ac:spMk id="11" creationId="{9DD005C1-8C51-42D6-9BEE-B9B83849743D}"/>
          </ac:spMkLst>
        </pc:spChg>
        <pc:cxnChg chg="add">
          <ac:chgData name="Keagen Leon Smith" userId="S::s370836@students.cdu.edu.au::fddcd5b1-044a-44c0-86d7-037eb9deb0cf" providerId="AD" clId="Web-{838EA8A0-8DD4-6A4D-68C8-35EBCF6D0624}" dt="2025-10-06T07:31:44.402" v="1551"/>
          <ac:cxnSpMkLst>
            <pc:docMk/>
            <pc:sldMk cId="3404886275" sldId="292"/>
            <ac:cxnSpMk id="9" creationId="{EE504C98-6397-41C1-A8D8-2D9C4ED307E0}"/>
          </ac:cxnSpMkLst>
        </pc:cxnChg>
      </pc:sldChg>
    </pc:docChg>
  </pc:docChgLst>
  <pc:docChgLst>
    <pc:chgData name="Nguyen Duy Nguyen Ho" userId="S::s372109@students.cdu.edu.au::2fe44b39-73b0-4bd1-a065-b70fc6815047" providerId="AD" clId="Web-{CB5A4B60-E9E5-7383-4F7A-CC2C08FBA08D}"/>
    <pc:docChg chg="modSld">
      <pc:chgData name="Nguyen Duy Nguyen Ho" userId="S::s372109@students.cdu.edu.au::2fe44b39-73b0-4bd1-a065-b70fc6815047" providerId="AD" clId="Web-{CB5A4B60-E9E5-7383-4F7A-CC2C08FBA08D}" dt="2025-10-02T10:24:01.274" v="4" actId="20577"/>
      <pc:docMkLst>
        <pc:docMk/>
      </pc:docMkLst>
      <pc:sldChg chg="modSp">
        <pc:chgData name="Nguyen Duy Nguyen Ho" userId="S::s372109@students.cdu.edu.au::2fe44b39-73b0-4bd1-a065-b70fc6815047" providerId="AD" clId="Web-{CB5A4B60-E9E5-7383-4F7A-CC2C08FBA08D}" dt="2025-10-02T10:24:01.274" v="4" actId="20577"/>
        <pc:sldMkLst>
          <pc:docMk/>
          <pc:sldMk cId="3711389481" sldId="276"/>
        </pc:sldMkLst>
        <pc:spChg chg="mod">
          <ac:chgData name="Nguyen Duy Nguyen Ho" userId="S::s372109@students.cdu.edu.au::2fe44b39-73b0-4bd1-a065-b70fc6815047" providerId="AD" clId="Web-{CB5A4B60-E9E5-7383-4F7A-CC2C08FBA08D}" dt="2025-10-02T10:24:01.274" v="4" actId="20577"/>
          <ac:spMkLst>
            <pc:docMk/>
            <pc:sldMk cId="3711389481" sldId="276"/>
            <ac:spMk id="2" creationId="{5240D1B8-FAB5-1344-8EC1-EFC21AC6C380}"/>
          </ac:spMkLst>
        </pc:spChg>
        <pc:spChg chg="mod">
          <ac:chgData name="Nguyen Duy Nguyen Ho" userId="S::s372109@students.cdu.edu.au::2fe44b39-73b0-4bd1-a065-b70fc6815047" providerId="AD" clId="Web-{CB5A4B60-E9E5-7383-4F7A-CC2C08FBA08D}" dt="2025-10-02T10:21:56.303" v="1" actId="20577"/>
          <ac:spMkLst>
            <pc:docMk/>
            <pc:sldMk cId="3711389481" sldId="276"/>
            <ac:spMk id="19" creationId="{EEE71D4B-BE44-735E-3BC6-BA8AAA3FA286}"/>
          </ac:spMkLst>
        </pc:spChg>
      </pc:sldChg>
    </pc:docChg>
  </pc:docChgLst>
  <pc:docChgLst>
    <pc:chgData name="Nguyen Duy Nguyen Ho" userId="S::s372109@students.cdu.edu.au::2fe44b39-73b0-4bd1-a065-b70fc6815047" providerId="AD" clId="Web-{05D60499-84D5-8033-7D23-B3D7FF63FD80}"/>
    <pc:docChg chg="addSld modSld">
      <pc:chgData name="Nguyen Duy Nguyen Ho" userId="S::s372109@students.cdu.edu.au::2fe44b39-73b0-4bd1-a065-b70fc6815047" providerId="AD" clId="Web-{05D60499-84D5-8033-7D23-B3D7FF63FD80}" dt="2025-10-06T07:16:23.324" v="15"/>
      <pc:docMkLst>
        <pc:docMk/>
      </pc:docMkLst>
      <pc:sldChg chg="addSp delSp modSp new">
        <pc:chgData name="Nguyen Duy Nguyen Ho" userId="S::s372109@students.cdu.edu.au::2fe44b39-73b0-4bd1-a065-b70fc6815047" providerId="AD" clId="Web-{05D60499-84D5-8033-7D23-B3D7FF63FD80}" dt="2025-10-06T07:16:23.324" v="15"/>
        <pc:sldMkLst>
          <pc:docMk/>
          <pc:sldMk cId="2092526939" sldId="290"/>
        </pc:sldMkLst>
        <pc:spChg chg="add del mod">
          <ac:chgData name="Nguyen Duy Nguyen Ho" userId="S::s372109@students.cdu.edu.au::2fe44b39-73b0-4bd1-a065-b70fc6815047" providerId="AD" clId="Web-{05D60499-84D5-8033-7D23-B3D7FF63FD80}" dt="2025-10-06T07:01:44.162" v="5"/>
          <ac:spMkLst>
            <pc:docMk/>
            <pc:sldMk cId="2092526939" sldId="290"/>
            <ac:spMk id="2" creationId="{9B3FC2E6-9D1B-BFB3-85DA-A65AAF617369}"/>
          </ac:spMkLst>
        </pc:spChg>
        <pc:spChg chg="add del mod">
          <ac:chgData name="Nguyen Duy Nguyen Ho" userId="S::s372109@students.cdu.edu.au::2fe44b39-73b0-4bd1-a065-b70fc6815047" providerId="AD" clId="Web-{05D60499-84D5-8033-7D23-B3D7FF63FD80}" dt="2025-10-06T07:05:18.188" v="8"/>
          <ac:spMkLst>
            <pc:docMk/>
            <pc:sldMk cId="2092526939" sldId="290"/>
            <ac:spMk id="3" creationId="{F4EEAFF1-F6E9-139E-B6DA-DF4F3ADFACBD}"/>
          </ac:spMkLst>
        </pc:spChg>
        <pc:picChg chg="add del mod">
          <ac:chgData name="Nguyen Duy Nguyen Ho" userId="S::s372109@students.cdu.edu.au::2fe44b39-73b0-4bd1-a065-b70fc6815047" providerId="AD" clId="Web-{05D60499-84D5-8033-7D23-B3D7FF63FD80}" dt="2025-10-06T07:06:17.503" v="10"/>
          <ac:picMkLst>
            <pc:docMk/>
            <pc:sldMk cId="2092526939" sldId="290"/>
            <ac:picMk id="4" creationId="{AF0250F2-E913-2806-FBB3-50C33527DC99}"/>
          </ac:picMkLst>
        </pc:picChg>
        <pc:picChg chg="add del mod">
          <ac:chgData name="Nguyen Duy Nguyen Ho" userId="S::s372109@students.cdu.edu.au::2fe44b39-73b0-4bd1-a065-b70fc6815047" providerId="AD" clId="Web-{05D60499-84D5-8033-7D23-B3D7FF63FD80}" dt="2025-10-06T07:07:35.786" v="12"/>
          <ac:picMkLst>
            <pc:docMk/>
            <pc:sldMk cId="2092526939" sldId="290"/>
            <ac:picMk id="5" creationId="{5FAC4C32-5744-7598-24EE-AA70AC27C4D8}"/>
          </ac:picMkLst>
        </pc:picChg>
        <pc:picChg chg="add del mod">
          <ac:chgData name="Nguyen Duy Nguyen Ho" userId="S::s372109@students.cdu.edu.au::2fe44b39-73b0-4bd1-a065-b70fc6815047" providerId="AD" clId="Web-{05D60499-84D5-8033-7D23-B3D7FF63FD80}" dt="2025-10-06T07:16:23.324" v="15"/>
          <ac:picMkLst>
            <pc:docMk/>
            <pc:sldMk cId="2092526939" sldId="290"/>
            <ac:picMk id="6" creationId="{76CAF5A9-F727-6BDE-B8F8-128F2E0FFA9C}"/>
          </ac:picMkLst>
        </pc:picChg>
      </pc:sldChg>
    </pc:docChg>
  </pc:docChgLst>
  <pc:docChgLst>
    <pc:chgData name="Keagen Leon Smith" userId="S::s370836@students.cdu.edu.au::fddcd5b1-044a-44c0-86d7-037eb9deb0cf" providerId="AD" clId="Web-{AD064326-9280-61A8-8BAE-13B9AEC3766E}"/>
    <pc:docChg chg="delSld modSld">
      <pc:chgData name="Keagen Leon Smith" userId="S::s370836@students.cdu.edu.au::fddcd5b1-044a-44c0-86d7-037eb9deb0cf" providerId="AD" clId="Web-{AD064326-9280-61A8-8BAE-13B9AEC3766E}" dt="2025-10-06T13:01:58.628" v="177" actId="20577"/>
      <pc:docMkLst>
        <pc:docMk/>
      </pc:docMkLst>
      <pc:sldChg chg="modSp">
        <pc:chgData name="Keagen Leon Smith" userId="S::s370836@students.cdu.edu.au::fddcd5b1-044a-44c0-86d7-037eb9deb0cf" providerId="AD" clId="Web-{AD064326-9280-61A8-8BAE-13B9AEC3766E}" dt="2025-10-06T12:54:50.609" v="119" actId="20577"/>
        <pc:sldMkLst>
          <pc:docMk/>
          <pc:sldMk cId="1585840628" sldId="271"/>
        </pc:sldMkLst>
        <pc:spChg chg="mod">
          <ac:chgData name="Keagen Leon Smith" userId="S::s370836@students.cdu.edu.au::fddcd5b1-044a-44c0-86d7-037eb9deb0cf" providerId="AD" clId="Web-{AD064326-9280-61A8-8BAE-13B9AEC3766E}" dt="2025-10-06T12:54:50.609" v="119" actId="20577"/>
          <ac:spMkLst>
            <pc:docMk/>
            <pc:sldMk cId="1585840628" sldId="271"/>
            <ac:spMk id="5" creationId="{12193E94-C2DE-45FD-84F2-7BACEEF79B86}"/>
          </ac:spMkLst>
        </pc:spChg>
      </pc:sldChg>
      <pc:sldChg chg="modSp">
        <pc:chgData name="Keagen Leon Smith" userId="S::s370836@students.cdu.edu.au::fddcd5b1-044a-44c0-86d7-037eb9deb0cf" providerId="AD" clId="Web-{AD064326-9280-61A8-8BAE-13B9AEC3766E}" dt="2025-10-06T13:01:58.628" v="177" actId="20577"/>
        <pc:sldMkLst>
          <pc:docMk/>
          <pc:sldMk cId="3711389481" sldId="276"/>
        </pc:sldMkLst>
        <pc:spChg chg="mod">
          <ac:chgData name="Keagen Leon Smith" userId="S::s370836@students.cdu.edu.au::fddcd5b1-044a-44c0-86d7-037eb9deb0cf" providerId="AD" clId="Web-{AD064326-9280-61A8-8BAE-13B9AEC3766E}" dt="2025-10-06T13:01:58.628" v="177" actId="20577"/>
          <ac:spMkLst>
            <pc:docMk/>
            <pc:sldMk cId="3711389481" sldId="276"/>
            <ac:spMk id="2" creationId="{5240D1B8-FAB5-1344-8EC1-EFC21AC6C380}"/>
          </ac:spMkLst>
        </pc:spChg>
      </pc:sldChg>
      <pc:sldChg chg="modSp">
        <pc:chgData name="Keagen Leon Smith" userId="S::s370836@students.cdu.edu.au::fddcd5b1-044a-44c0-86d7-037eb9deb0cf" providerId="AD" clId="Web-{AD064326-9280-61A8-8BAE-13B9AEC3766E}" dt="2025-10-06T12:52:40.015" v="6" actId="20577"/>
        <pc:sldMkLst>
          <pc:docMk/>
          <pc:sldMk cId="965029154" sldId="280"/>
        </pc:sldMkLst>
        <pc:spChg chg="mod">
          <ac:chgData name="Keagen Leon Smith" userId="S::s370836@students.cdu.edu.au::fddcd5b1-044a-44c0-86d7-037eb9deb0cf" providerId="AD" clId="Web-{AD064326-9280-61A8-8BAE-13B9AEC3766E}" dt="2025-10-06T12:52:40.015" v="6" actId="20577"/>
          <ac:spMkLst>
            <pc:docMk/>
            <pc:sldMk cId="965029154" sldId="280"/>
            <ac:spMk id="5" creationId="{95F74EA3-99F8-D3E6-19A5-913BE3E1E9E8}"/>
          </ac:spMkLst>
        </pc:spChg>
        <pc:spChg chg="mod">
          <ac:chgData name="Keagen Leon Smith" userId="S::s370836@students.cdu.edu.au::fddcd5b1-044a-44c0-86d7-037eb9deb0cf" providerId="AD" clId="Web-{AD064326-9280-61A8-8BAE-13B9AEC3766E}" dt="2025-10-06T12:52:30.937" v="2" actId="20577"/>
          <ac:spMkLst>
            <pc:docMk/>
            <pc:sldMk cId="965029154" sldId="280"/>
            <ac:spMk id="7" creationId="{9708FEE4-2A81-7665-CF88-96742DDFCF7F}"/>
          </ac:spMkLst>
        </pc:spChg>
      </pc:sldChg>
      <pc:sldChg chg="modSp">
        <pc:chgData name="Keagen Leon Smith" userId="S::s370836@students.cdu.edu.au::fddcd5b1-044a-44c0-86d7-037eb9deb0cf" providerId="AD" clId="Web-{AD064326-9280-61A8-8BAE-13B9AEC3766E}" dt="2025-10-06T12:53:51.045" v="29" actId="20577"/>
        <pc:sldMkLst>
          <pc:docMk/>
          <pc:sldMk cId="962366732" sldId="303"/>
        </pc:sldMkLst>
        <pc:spChg chg="mod">
          <ac:chgData name="Keagen Leon Smith" userId="S::s370836@students.cdu.edu.au::fddcd5b1-044a-44c0-86d7-037eb9deb0cf" providerId="AD" clId="Web-{AD064326-9280-61A8-8BAE-13B9AEC3766E}" dt="2025-10-06T12:53:51.045" v="29" actId="20577"/>
          <ac:spMkLst>
            <pc:docMk/>
            <pc:sldMk cId="962366732" sldId="303"/>
            <ac:spMk id="5" creationId="{A32ACC59-93AC-F948-20E4-4361B55FA2DF}"/>
          </ac:spMkLst>
        </pc:spChg>
      </pc:sldChg>
      <pc:sldChg chg="del">
        <pc:chgData name="Keagen Leon Smith" userId="S::s370836@students.cdu.edu.au::fddcd5b1-044a-44c0-86d7-037eb9deb0cf" providerId="AD" clId="Web-{AD064326-9280-61A8-8BAE-13B9AEC3766E}" dt="2025-10-06T12:52:01.921" v="0"/>
        <pc:sldMkLst>
          <pc:docMk/>
          <pc:sldMk cId="1942438335" sldId="304"/>
        </pc:sldMkLst>
      </pc:sldChg>
    </pc:docChg>
  </pc:docChgLst>
  <pc:docChgLst>
    <pc:chgData name="Keagen Leon Smith" userId="S::s370836@students.cdu.edu.au::fddcd5b1-044a-44c0-86d7-037eb9deb0cf" providerId="AD" clId="Web-{B5973D7D-4908-7961-C66B-3E77EDE3FED3}"/>
    <pc:docChg chg="addSld delSld modSld sldOrd">
      <pc:chgData name="Keagen Leon Smith" userId="S::s370836@students.cdu.edu.au::fddcd5b1-044a-44c0-86d7-037eb9deb0cf" providerId="AD" clId="Web-{B5973D7D-4908-7961-C66B-3E77EDE3FED3}" dt="2025-10-06T08:04:51.066" v="105" actId="20577"/>
      <pc:docMkLst>
        <pc:docMk/>
      </pc:docMkLst>
      <pc:sldChg chg="modSp">
        <pc:chgData name="Keagen Leon Smith" userId="S::s370836@students.cdu.edu.au::fddcd5b1-044a-44c0-86d7-037eb9deb0cf" providerId="AD" clId="Web-{B5973D7D-4908-7961-C66B-3E77EDE3FED3}" dt="2025-10-06T08:03:50.956" v="99" actId="1076"/>
        <pc:sldMkLst>
          <pc:docMk/>
          <pc:sldMk cId="0" sldId="257"/>
        </pc:sldMkLst>
        <pc:spChg chg="mod">
          <ac:chgData name="Keagen Leon Smith" userId="S::s370836@students.cdu.edu.au::fddcd5b1-044a-44c0-86d7-037eb9deb0cf" providerId="AD" clId="Web-{B5973D7D-4908-7961-C66B-3E77EDE3FED3}" dt="2025-10-06T08:03:50.956" v="99" actId="1076"/>
          <ac:spMkLst>
            <pc:docMk/>
            <pc:sldMk cId="0" sldId="257"/>
            <ac:spMk id="4" creationId="{670BDBE8-DBAE-000D-E65F-3859B94736BA}"/>
          </ac:spMkLst>
        </pc:spChg>
      </pc:sldChg>
      <pc:sldChg chg="del">
        <pc:chgData name="Keagen Leon Smith" userId="S::s370836@students.cdu.edu.au::fddcd5b1-044a-44c0-86d7-037eb9deb0cf" providerId="AD" clId="Web-{B5973D7D-4908-7961-C66B-3E77EDE3FED3}" dt="2025-10-06T07:32:33.985" v="7"/>
        <pc:sldMkLst>
          <pc:docMk/>
          <pc:sldMk cId="0" sldId="267"/>
        </pc:sldMkLst>
      </pc:sldChg>
      <pc:sldChg chg="modSp">
        <pc:chgData name="Keagen Leon Smith" userId="S::s370836@students.cdu.edu.au::fddcd5b1-044a-44c0-86d7-037eb9deb0cf" providerId="AD" clId="Web-{B5973D7D-4908-7961-C66B-3E77EDE3FED3}" dt="2025-10-06T08:04:51.066" v="105" actId="20577"/>
        <pc:sldMkLst>
          <pc:docMk/>
          <pc:sldMk cId="344048130" sldId="269"/>
        </pc:sldMkLst>
        <pc:spChg chg="mod">
          <ac:chgData name="Keagen Leon Smith" userId="S::s370836@students.cdu.edu.au::fddcd5b1-044a-44c0-86d7-037eb9deb0cf" providerId="AD" clId="Web-{B5973D7D-4908-7961-C66B-3E77EDE3FED3}" dt="2025-10-06T08:04:51.066" v="105" actId="20577"/>
          <ac:spMkLst>
            <pc:docMk/>
            <pc:sldMk cId="344048130" sldId="269"/>
            <ac:spMk id="3" creationId="{CA8D00B2-110E-A4C0-3D67-C7AE7FCE9E14}"/>
          </ac:spMkLst>
        </pc:spChg>
      </pc:sldChg>
      <pc:sldChg chg="del">
        <pc:chgData name="Keagen Leon Smith" userId="S::s370836@students.cdu.edu.au::fddcd5b1-044a-44c0-86d7-037eb9deb0cf" providerId="AD" clId="Web-{B5973D7D-4908-7961-C66B-3E77EDE3FED3}" dt="2025-10-06T07:32:32.626" v="6"/>
        <pc:sldMkLst>
          <pc:docMk/>
          <pc:sldMk cId="2603477735" sldId="273"/>
        </pc:sldMkLst>
      </pc:sldChg>
      <pc:sldChg chg="delSp modSp del">
        <pc:chgData name="Keagen Leon Smith" userId="S::s370836@students.cdu.edu.au::fddcd5b1-044a-44c0-86d7-037eb9deb0cf" providerId="AD" clId="Web-{B5973D7D-4908-7961-C66B-3E77EDE3FED3}" dt="2025-10-06T07:59:58.795" v="67"/>
        <pc:sldMkLst>
          <pc:docMk/>
          <pc:sldMk cId="3458604132" sldId="277"/>
        </pc:sldMkLst>
        <pc:spChg chg="del mod">
          <ac:chgData name="Keagen Leon Smith" userId="S::s370836@students.cdu.edu.au::fddcd5b1-044a-44c0-86d7-037eb9deb0cf" providerId="AD" clId="Web-{B5973D7D-4908-7961-C66B-3E77EDE3FED3}" dt="2025-10-06T07:57:16.820" v="56"/>
          <ac:spMkLst>
            <pc:docMk/>
            <pc:sldMk cId="3458604132" sldId="277"/>
            <ac:spMk id="5" creationId="{027464BA-FB5E-C155-F3C6-46F164244C11}"/>
          </ac:spMkLst>
        </pc:spChg>
        <pc:spChg chg="mod">
          <ac:chgData name="Keagen Leon Smith" userId="S::s370836@students.cdu.edu.au::fddcd5b1-044a-44c0-86d7-037eb9deb0cf" providerId="AD" clId="Web-{B5973D7D-4908-7961-C66B-3E77EDE3FED3}" dt="2025-10-06T07:57:23.852" v="57" actId="1076"/>
          <ac:spMkLst>
            <pc:docMk/>
            <pc:sldMk cId="3458604132" sldId="277"/>
            <ac:spMk id="19" creationId="{266F6FD5-E146-6969-7511-826081AFC2AE}"/>
          </ac:spMkLst>
        </pc:spChg>
        <pc:picChg chg="del">
          <ac:chgData name="Keagen Leon Smith" userId="S::s370836@students.cdu.edu.au::fddcd5b1-044a-44c0-86d7-037eb9deb0cf" providerId="AD" clId="Web-{B5973D7D-4908-7961-C66B-3E77EDE3FED3}" dt="2025-10-06T07:55:02.063" v="37"/>
          <ac:picMkLst>
            <pc:docMk/>
            <pc:sldMk cId="3458604132" sldId="277"/>
            <ac:picMk id="6" creationId="{2AF25DB2-D1DB-004D-F200-2189050C6D2E}"/>
          </ac:picMkLst>
        </pc:picChg>
        <pc:picChg chg="del mod">
          <ac:chgData name="Keagen Leon Smith" userId="S::s370836@students.cdu.edu.au::fddcd5b1-044a-44c0-86d7-037eb9deb0cf" providerId="AD" clId="Web-{B5973D7D-4908-7961-C66B-3E77EDE3FED3}" dt="2025-10-06T07:56:32.475" v="47"/>
          <ac:picMkLst>
            <pc:docMk/>
            <pc:sldMk cId="3458604132" sldId="277"/>
            <ac:picMk id="7" creationId="{875FE76C-F31E-50A0-3015-572CD6A9926C}"/>
          </ac:picMkLst>
        </pc:picChg>
        <pc:picChg chg="del mod">
          <ac:chgData name="Keagen Leon Smith" userId="S::s370836@students.cdu.edu.au::fddcd5b1-044a-44c0-86d7-037eb9deb0cf" providerId="AD" clId="Web-{B5973D7D-4908-7961-C66B-3E77EDE3FED3}" dt="2025-10-06T07:40:53.508" v="29"/>
          <ac:picMkLst>
            <pc:docMk/>
            <pc:sldMk cId="3458604132" sldId="277"/>
            <ac:picMk id="12" creationId="{963CCE6C-F396-FA1C-D6DF-ACDFAC964B3E}"/>
          </ac:picMkLst>
        </pc:picChg>
        <pc:picChg chg="mod">
          <ac:chgData name="Keagen Leon Smith" userId="S::s370836@students.cdu.edu.au::fddcd5b1-044a-44c0-86d7-037eb9deb0cf" providerId="AD" clId="Web-{B5973D7D-4908-7961-C66B-3E77EDE3FED3}" dt="2025-10-06T07:57:44.228" v="63" actId="14100"/>
          <ac:picMkLst>
            <pc:docMk/>
            <pc:sldMk cId="3458604132" sldId="277"/>
            <ac:picMk id="14" creationId="{8405B38D-20E0-3EE1-E49A-DF07B7C9E2D2}"/>
          </ac:picMkLst>
        </pc:picChg>
        <pc:picChg chg="del mod">
          <ac:chgData name="Keagen Leon Smith" userId="S::s370836@students.cdu.edu.au::fddcd5b1-044a-44c0-86d7-037eb9deb0cf" providerId="AD" clId="Web-{B5973D7D-4908-7961-C66B-3E77EDE3FED3}" dt="2025-10-06T07:56:58.351" v="50"/>
          <ac:picMkLst>
            <pc:docMk/>
            <pc:sldMk cId="3458604132" sldId="277"/>
            <ac:picMk id="15" creationId="{C624ACF8-D421-78D4-9A21-6DB54C65A924}"/>
          </ac:picMkLst>
        </pc:picChg>
      </pc:sldChg>
      <pc:sldChg chg="del">
        <pc:chgData name="Keagen Leon Smith" userId="S::s370836@students.cdu.edu.au::fddcd5b1-044a-44c0-86d7-037eb9deb0cf" providerId="AD" clId="Web-{B5973D7D-4908-7961-C66B-3E77EDE3FED3}" dt="2025-10-06T07:45:06.530" v="35"/>
        <pc:sldMkLst>
          <pc:docMk/>
          <pc:sldMk cId="382509410" sldId="278"/>
        </pc:sldMkLst>
      </pc:sldChg>
      <pc:sldChg chg="ord">
        <pc:chgData name="Keagen Leon Smith" userId="S::s370836@students.cdu.edu.au::fddcd5b1-044a-44c0-86d7-037eb9deb0cf" providerId="AD" clId="Web-{B5973D7D-4908-7961-C66B-3E77EDE3FED3}" dt="2025-10-06T08:00:31.874" v="68"/>
        <pc:sldMkLst>
          <pc:docMk/>
          <pc:sldMk cId="965029154" sldId="280"/>
        </pc:sldMkLst>
      </pc:sldChg>
      <pc:sldChg chg="modSp">
        <pc:chgData name="Keagen Leon Smith" userId="S::s370836@students.cdu.edu.au::fddcd5b1-044a-44c0-86d7-037eb9deb0cf" providerId="AD" clId="Web-{B5973D7D-4908-7961-C66B-3E77EDE3FED3}" dt="2025-10-06T08:02:32.861" v="70" actId="1076"/>
        <pc:sldMkLst>
          <pc:docMk/>
          <pc:sldMk cId="3680232602" sldId="281"/>
        </pc:sldMkLst>
        <pc:picChg chg="mod">
          <ac:chgData name="Keagen Leon Smith" userId="S::s370836@students.cdu.edu.au::fddcd5b1-044a-44c0-86d7-037eb9deb0cf" providerId="AD" clId="Web-{B5973D7D-4908-7961-C66B-3E77EDE3FED3}" dt="2025-10-06T08:02:32.861" v="70" actId="1076"/>
          <ac:picMkLst>
            <pc:docMk/>
            <pc:sldMk cId="3680232602" sldId="281"/>
            <ac:picMk id="10" creationId="{24FD6E38-BEE7-61CD-ACE5-B91C3E2A4EBD}"/>
          </ac:picMkLst>
        </pc:picChg>
      </pc:sldChg>
      <pc:sldChg chg="ord">
        <pc:chgData name="Keagen Leon Smith" userId="S::s370836@students.cdu.edu.au::fddcd5b1-044a-44c0-86d7-037eb9deb0cf" providerId="AD" clId="Web-{B5973D7D-4908-7961-C66B-3E77EDE3FED3}" dt="2025-10-06T07:58:39.198" v="65"/>
        <pc:sldMkLst>
          <pc:docMk/>
          <pc:sldMk cId="1481697588" sldId="282"/>
        </pc:sldMkLst>
      </pc:sldChg>
      <pc:sldChg chg="ord">
        <pc:chgData name="Keagen Leon Smith" userId="S::s370836@students.cdu.edu.au::fddcd5b1-044a-44c0-86d7-037eb9deb0cf" providerId="AD" clId="Web-{B5973D7D-4908-7961-C66B-3E77EDE3FED3}" dt="2025-10-06T07:58:43.995" v="66"/>
        <pc:sldMkLst>
          <pc:docMk/>
          <pc:sldMk cId="2610113153" sldId="283"/>
        </pc:sldMkLst>
      </pc:sldChg>
      <pc:sldChg chg="del">
        <pc:chgData name="Keagen Leon Smith" userId="S::s370836@students.cdu.edu.au::fddcd5b1-044a-44c0-86d7-037eb9deb0cf" providerId="AD" clId="Web-{B5973D7D-4908-7961-C66B-3E77EDE3FED3}" dt="2025-10-06T07:32:30.720" v="5"/>
        <pc:sldMkLst>
          <pc:docMk/>
          <pc:sldMk cId="3404886275" sldId="292"/>
        </pc:sldMkLst>
      </pc:sldChg>
      <pc:sldChg chg="addSp modSp new">
        <pc:chgData name="Keagen Leon Smith" userId="S::s370836@students.cdu.edu.au::fddcd5b1-044a-44c0-86d7-037eb9deb0cf" providerId="AD" clId="Web-{B5973D7D-4908-7961-C66B-3E77EDE3FED3}" dt="2025-10-06T07:32:53.173" v="26" actId="20577"/>
        <pc:sldMkLst>
          <pc:docMk/>
          <pc:sldMk cId="142810601" sldId="293"/>
        </pc:sldMkLst>
        <pc:spChg chg="add mod">
          <ac:chgData name="Keagen Leon Smith" userId="S::s370836@students.cdu.edu.au::fddcd5b1-044a-44c0-86d7-037eb9deb0cf" providerId="AD" clId="Web-{B5973D7D-4908-7961-C66B-3E77EDE3FED3}" dt="2025-10-06T07:32:53.173" v="26" actId="20577"/>
          <ac:spMkLst>
            <pc:docMk/>
            <pc:sldMk cId="142810601" sldId="293"/>
            <ac:spMk id="2" creationId="{EEC8473E-862D-3BB8-AFAB-A29DDC6917DB}"/>
          </ac:spMkLst>
        </pc:spChg>
      </pc:sldChg>
    </pc:docChg>
  </pc:docChgLst>
  <pc:docChgLst>
    <pc:chgData name="Nguyen Duy Nguyen Ho" userId="S::s372109@students.cdu.edu.au::2fe44b39-73b0-4bd1-a065-b70fc6815047" providerId="AD" clId="Web-{97AC69E4-2A80-3331-BDB0-74B97A7DE89F}"/>
    <pc:docChg chg="modSld">
      <pc:chgData name="Nguyen Duy Nguyen Ho" userId="S::s372109@students.cdu.edu.au::2fe44b39-73b0-4bd1-a065-b70fc6815047" providerId="AD" clId="Web-{97AC69E4-2A80-3331-BDB0-74B97A7DE89F}" dt="2025-10-05T14:07:24.903" v="0" actId="14100"/>
      <pc:docMkLst>
        <pc:docMk/>
      </pc:docMkLst>
      <pc:sldChg chg="modSp">
        <pc:chgData name="Nguyen Duy Nguyen Ho" userId="S::s372109@students.cdu.edu.au::2fe44b39-73b0-4bd1-a065-b70fc6815047" providerId="AD" clId="Web-{97AC69E4-2A80-3331-BDB0-74B97A7DE89F}" dt="2025-10-05T14:07:24.903" v="0" actId="14100"/>
        <pc:sldMkLst>
          <pc:docMk/>
          <pc:sldMk cId="3458604132" sldId="277"/>
        </pc:sldMkLst>
        <pc:picChg chg="mod">
          <ac:chgData name="Nguyen Duy Nguyen Ho" userId="S::s372109@students.cdu.edu.au::2fe44b39-73b0-4bd1-a065-b70fc6815047" providerId="AD" clId="Web-{97AC69E4-2A80-3331-BDB0-74B97A7DE89F}" dt="2025-10-05T14:07:24.903" v="0" actId="14100"/>
          <ac:picMkLst>
            <pc:docMk/>
            <pc:sldMk cId="3458604132" sldId="277"/>
            <ac:picMk id="15" creationId="{C624ACF8-D421-78D4-9A21-6DB54C65A924}"/>
          </ac:picMkLst>
        </pc:picChg>
      </pc:sldChg>
    </pc:docChg>
  </pc:docChgLst>
  <pc:docChgLst>
    <pc:chgData name="Keagen Leon Smith" userId="S::s370836@students.cdu.edu.au::fddcd5b1-044a-44c0-86d7-037eb9deb0cf" providerId="AD" clId="Web-{C5F9BB47-52DC-94A4-FF69-B486BBB841D8}"/>
    <pc:docChg chg="addSld delSld modSld">
      <pc:chgData name="Keagen Leon Smith" userId="S::s370836@students.cdu.edu.au::fddcd5b1-044a-44c0-86d7-037eb9deb0cf" providerId="AD" clId="Web-{C5F9BB47-52DC-94A4-FF69-B486BBB841D8}" dt="2025-10-05T14:17:22.843" v="400" actId="20577"/>
      <pc:docMkLst>
        <pc:docMk/>
      </pc:docMkLst>
      <pc:sldChg chg="modSp">
        <pc:chgData name="Keagen Leon Smith" userId="S::s370836@students.cdu.edu.au::fddcd5b1-044a-44c0-86d7-037eb9deb0cf" providerId="AD" clId="Web-{C5F9BB47-52DC-94A4-FF69-B486BBB841D8}" dt="2025-10-05T14:16:44.106" v="392" actId="20577"/>
        <pc:sldMkLst>
          <pc:docMk/>
          <pc:sldMk cId="0" sldId="260"/>
        </pc:sldMkLst>
        <pc:spChg chg="mod">
          <ac:chgData name="Keagen Leon Smith" userId="S::s370836@students.cdu.edu.au::fddcd5b1-044a-44c0-86d7-037eb9deb0cf" providerId="AD" clId="Web-{C5F9BB47-52DC-94A4-FF69-B486BBB841D8}" dt="2025-10-05T14:16:44.106" v="392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Keagen Leon Smith" userId="S::s370836@students.cdu.edu.au::fddcd5b1-044a-44c0-86d7-037eb9deb0cf" providerId="AD" clId="Web-{C5F9BB47-52DC-94A4-FF69-B486BBB841D8}" dt="2025-10-05T12:35:20.287" v="149" actId="20577"/>
        <pc:sldMkLst>
          <pc:docMk/>
          <pc:sldMk cId="1585840628" sldId="271"/>
        </pc:sldMkLst>
        <pc:spChg chg="mod">
          <ac:chgData name="Keagen Leon Smith" userId="S::s370836@students.cdu.edu.au::fddcd5b1-044a-44c0-86d7-037eb9deb0cf" providerId="AD" clId="Web-{C5F9BB47-52DC-94A4-FF69-B486BBB841D8}" dt="2025-10-05T12:35:20.287" v="149" actId="20577"/>
          <ac:spMkLst>
            <pc:docMk/>
            <pc:sldMk cId="1585840628" sldId="271"/>
            <ac:spMk id="5" creationId="{12193E94-C2DE-45FD-84F2-7BACEEF79B86}"/>
          </ac:spMkLst>
        </pc:spChg>
        <pc:picChg chg="mod">
          <ac:chgData name="Keagen Leon Smith" userId="S::s370836@students.cdu.edu.au::fddcd5b1-044a-44c0-86d7-037eb9deb0cf" providerId="AD" clId="Web-{C5F9BB47-52DC-94A4-FF69-B486BBB841D8}" dt="2025-10-05T12:34:27.440" v="103" actId="1076"/>
          <ac:picMkLst>
            <pc:docMk/>
            <pc:sldMk cId="1585840628" sldId="271"/>
            <ac:picMk id="1026" creationId="{52A28A70-E493-1BBE-CE9D-30275D589F23}"/>
          </ac:picMkLst>
        </pc:picChg>
      </pc:sldChg>
      <pc:sldChg chg="addSp delSp modSp add del">
        <pc:chgData name="Keagen Leon Smith" userId="S::s370836@students.cdu.edu.au::fddcd5b1-044a-44c0-86d7-037eb9deb0cf" providerId="AD" clId="Web-{C5F9BB47-52DC-94A4-FF69-B486BBB841D8}" dt="2025-10-05T13:44:13.244" v="221"/>
        <pc:sldMkLst>
          <pc:docMk/>
          <pc:sldMk cId="1322018395" sldId="275"/>
        </pc:sldMkLst>
        <pc:spChg chg="add del mod">
          <ac:chgData name="Keagen Leon Smith" userId="S::s370836@students.cdu.edu.au::fddcd5b1-044a-44c0-86d7-037eb9deb0cf" providerId="AD" clId="Web-{C5F9BB47-52DC-94A4-FF69-B486BBB841D8}" dt="2025-10-05T13:41:46.282" v="220" actId="20577"/>
          <ac:spMkLst>
            <pc:docMk/>
            <pc:sldMk cId="1322018395" sldId="275"/>
            <ac:spMk id="5" creationId="{C7CB8B44-5B12-C533-33CE-4F1AE5F94411}"/>
          </ac:spMkLst>
        </pc:spChg>
        <pc:picChg chg="mod">
          <ac:chgData name="Keagen Leon Smith" userId="S::s370836@students.cdu.edu.au::fddcd5b1-044a-44c0-86d7-037eb9deb0cf" providerId="AD" clId="Web-{C5F9BB47-52DC-94A4-FF69-B486BBB841D8}" dt="2025-10-05T13:40:54.294" v="212" actId="1076"/>
          <ac:picMkLst>
            <pc:docMk/>
            <pc:sldMk cId="1322018395" sldId="275"/>
            <ac:picMk id="2050" creationId="{F055B0C6-C521-C058-4744-89BEA5C7CCF9}"/>
          </ac:picMkLst>
        </pc:picChg>
        <pc:picChg chg="del mod">
          <ac:chgData name="Keagen Leon Smith" userId="S::s370836@students.cdu.edu.au::fddcd5b1-044a-44c0-86d7-037eb9deb0cf" providerId="AD" clId="Web-{C5F9BB47-52DC-94A4-FF69-B486BBB841D8}" dt="2025-10-05T13:37:59.369" v="210"/>
          <ac:picMkLst>
            <pc:docMk/>
            <pc:sldMk cId="1322018395" sldId="275"/>
            <ac:picMk id="2052" creationId="{258B5FF7-6246-D374-9709-D61E28945900}"/>
          </ac:picMkLst>
        </pc:picChg>
      </pc:sldChg>
      <pc:sldChg chg="addSp delSp modSp">
        <pc:chgData name="Keagen Leon Smith" userId="S::s370836@students.cdu.edu.au::fddcd5b1-044a-44c0-86d7-037eb9deb0cf" providerId="AD" clId="Web-{C5F9BB47-52DC-94A4-FF69-B486BBB841D8}" dt="2025-10-05T14:06:27.979" v="267" actId="1076"/>
        <pc:sldMkLst>
          <pc:docMk/>
          <pc:sldMk cId="3458604132" sldId="277"/>
        </pc:sldMkLst>
        <pc:spChg chg="mod">
          <ac:chgData name="Keagen Leon Smith" userId="S::s370836@students.cdu.edu.au::fddcd5b1-044a-44c0-86d7-037eb9deb0cf" providerId="AD" clId="Web-{C5F9BB47-52DC-94A4-FF69-B486BBB841D8}" dt="2025-10-05T11:36:32.521" v="0" actId="20577"/>
          <ac:spMkLst>
            <pc:docMk/>
            <pc:sldMk cId="3458604132" sldId="277"/>
            <ac:spMk id="19" creationId="{266F6FD5-E146-6969-7511-826081AFC2AE}"/>
          </ac:spMkLst>
        </pc:spChg>
        <pc:picChg chg="mod">
          <ac:chgData name="Keagen Leon Smith" userId="S::s370836@students.cdu.edu.au::fddcd5b1-044a-44c0-86d7-037eb9deb0cf" providerId="AD" clId="Web-{C5F9BB47-52DC-94A4-FF69-B486BBB841D8}" dt="2025-10-05T12:31:48.252" v="98" actId="1076"/>
          <ac:picMkLst>
            <pc:docMk/>
            <pc:sldMk cId="3458604132" sldId="277"/>
            <ac:picMk id="2" creationId="{6860EA61-E535-1689-35CC-81078F6D9855}"/>
          </ac:picMkLst>
        </pc:picChg>
        <pc:picChg chg="del mod">
          <ac:chgData name="Keagen Leon Smith" userId="S::s370836@students.cdu.edu.au::fddcd5b1-044a-44c0-86d7-037eb9deb0cf" providerId="AD" clId="Web-{C5F9BB47-52DC-94A4-FF69-B486BBB841D8}" dt="2025-10-05T13:50:16.181" v="225"/>
          <ac:picMkLst>
            <pc:docMk/>
            <pc:sldMk cId="3458604132" sldId="277"/>
            <ac:picMk id="3" creationId="{87C7ABBD-B1ED-6BA2-5D1F-7A8CDC20F80E}"/>
          </ac:picMkLst>
        </pc:picChg>
        <pc:picChg chg="del mod">
          <ac:chgData name="Keagen Leon Smith" userId="S::s370836@students.cdu.edu.au::fddcd5b1-044a-44c0-86d7-037eb9deb0cf" providerId="AD" clId="Web-{C5F9BB47-52DC-94A4-FF69-B486BBB841D8}" dt="2025-10-05T13:50:14.103" v="223"/>
          <ac:picMkLst>
            <pc:docMk/>
            <pc:sldMk cId="3458604132" sldId="277"/>
            <ac:picMk id="4" creationId="{80D70BC0-73D9-C076-9EF4-1FBE3F885D44}"/>
          </ac:picMkLst>
        </pc:picChg>
        <pc:picChg chg="mod">
          <ac:chgData name="Keagen Leon Smith" userId="S::s370836@students.cdu.edu.au::fddcd5b1-044a-44c0-86d7-037eb9deb0cf" providerId="AD" clId="Web-{C5F9BB47-52DC-94A4-FF69-B486BBB841D8}" dt="2025-10-05T12:31:51.533" v="99" actId="1076"/>
          <ac:picMkLst>
            <pc:docMk/>
            <pc:sldMk cId="3458604132" sldId="277"/>
            <ac:picMk id="7" creationId="{875FE76C-F31E-50A0-3015-572CD6A9926C}"/>
          </ac:picMkLst>
        </pc:picChg>
        <pc:picChg chg="del mod">
          <ac:chgData name="Keagen Leon Smith" userId="S::s370836@students.cdu.edu.au::fddcd5b1-044a-44c0-86d7-037eb9deb0cf" providerId="AD" clId="Web-{C5F9BB47-52DC-94A4-FF69-B486BBB841D8}" dt="2025-10-05T13:50:15.259" v="224"/>
          <ac:picMkLst>
            <pc:docMk/>
            <pc:sldMk cId="3458604132" sldId="277"/>
            <ac:picMk id="8" creationId="{9EA5ABF3-050D-F7AF-75C3-D3EABEEAB1F8}"/>
          </ac:picMkLst>
        </pc:picChg>
        <pc:picChg chg="add del">
          <ac:chgData name="Keagen Leon Smith" userId="S::s370836@students.cdu.edu.au::fddcd5b1-044a-44c0-86d7-037eb9deb0cf" providerId="AD" clId="Web-{C5F9BB47-52DC-94A4-FF69-B486BBB841D8}" dt="2025-10-05T13:59:17.275" v="242"/>
          <ac:picMkLst>
            <pc:docMk/>
            <pc:sldMk cId="3458604132" sldId="277"/>
            <ac:picMk id="10" creationId="{79BCCD02-687E-E6B3-335C-F7001E6324E1}"/>
          </ac:picMkLst>
        </pc:picChg>
        <pc:picChg chg="add mod">
          <ac:chgData name="Keagen Leon Smith" userId="S::s370836@students.cdu.edu.au::fddcd5b1-044a-44c0-86d7-037eb9deb0cf" providerId="AD" clId="Web-{C5F9BB47-52DC-94A4-FF69-B486BBB841D8}" dt="2025-10-05T14:06:19.823" v="264" actId="1076"/>
          <ac:picMkLst>
            <pc:docMk/>
            <pc:sldMk cId="3458604132" sldId="277"/>
            <ac:picMk id="12" creationId="{963CCE6C-F396-FA1C-D6DF-ACDFAC964B3E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4:00:12.778" v="250"/>
          <ac:picMkLst>
            <pc:docMk/>
            <pc:sldMk cId="3458604132" sldId="277"/>
            <ac:picMk id="13" creationId="{C1FA2232-248D-64A6-1EC9-9439292CE664}"/>
          </ac:picMkLst>
        </pc:picChg>
        <pc:picChg chg="add mod">
          <ac:chgData name="Keagen Leon Smith" userId="S::s370836@students.cdu.edu.au::fddcd5b1-044a-44c0-86d7-037eb9deb0cf" providerId="AD" clId="Web-{C5F9BB47-52DC-94A4-FF69-B486BBB841D8}" dt="2025-10-05T14:00:39.545" v="256" actId="14100"/>
          <ac:picMkLst>
            <pc:docMk/>
            <pc:sldMk cId="3458604132" sldId="277"/>
            <ac:picMk id="14" creationId="{8405B38D-20E0-3EE1-E49A-DF07B7C9E2D2}"/>
          </ac:picMkLst>
        </pc:picChg>
        <pc:picChg chg="add mod">
          <ac:chgData name="Keagen Leon Smith" userId="S::s370836@students.cdu.edu.au::fddcd5b1-044a-44c0-86d7-037eb9deb0cf" providerId="AD" clId="Web-{C5F9BB47-52DC-94A4-FF69-B486BBB841D8}" dt="2025-10-05T14:06:27.979" v="267" actId="1076"/>
          <ac:picMkLst>
            <pc:docMk/>
            <pc:sldMk cId="3458604132" sldId="277"/>
            <ac:picMk id="15" creationId="{C624ACF8-D421-78D4-9A21-6DB54C65A924}"/>
          </ac:picMkLst>
        </pc:picChg>
      </pc:sldChg>
      <pc:sldChg chg="addSp modSp new">
        <pc:chgData name="Keagen Leon Smith" userId="S::s370836@students.cdu.edu.au::fddcd5b1-044a-44c0-86d7-037eb9deb0cf" providerId="AD" clId="Web-{C5F9BB47-52DC-94A4-FF69-B486BBB841D8}" dt="2025-10-05T14:17:22.843" v="400" actId="20577"/>
        <pc:sldMkLst>
          <pc:docMk/>
          <pc:sldMk cId="382509410" sldId="278"/>
        </pc:sldMkLst>
        <pc:spChg chg="add mod">
          <ac:chgData name="Keagen Leon Smith" userId="S::s370836@students.cdu.edu.au::fddcd5b1-044a-44c0-86d7-037eb9deb0cf" providerId="AD" clId="Web-{C5F9BB47-52DC-94A4-FF69-B486BBB841D8}" dt="2025-10-05T14:17:22.843" v="400" actId="20577"/>
          <ac:spMkLst>
            <pc:docMk/>
            <pc:sldMk cId="382509410" sldId="278"/>
            <ac:spMk id="2" creationId="{F013EFB3-AFEF-50B0-6170-25DABD9A44E8}"/>
          </ac:spMkLst>
        </pc:spChg>
      </pc:sldChg>
      <pc:sldChg chg="addSp delSp modSp new add del">
        <pc:chgData name="Keagen Leon Smith" userId="S::s370836@students.cdu.edu.au::fddcd5b1-044a-44c0-86d7-037eb9deb0cf" providerId="AD" clId="Web-{C5F9BB47-52DC-94A4-FF69-B486BBB841D8}" dt="2025-10-05T13:59:32.854" v="248"/>
        <pc:sldMkLst>
          <pc:docMk/>
          <pc:sldMk cId="431877099" sldId="278"/>
        </pc:sldMkLst>
        <pc:picChg chg="add del mod">
          <ac:chgData name="Keagen Leon Smith" userId="S::s370836@students.cdu.edu.au::fddcd5b1-044a-44c0-86d7-037eb9deb0cf" providerId="AD" clId="Web-{C5F9BB47-52DC-94A4-FF69-B486BBB841D8}" dt="2025-10-05T13:58:55.617" v="234"/>
          <ac:picMkLst>
            <pc:docMk/>
            <pc:sldMk cId="431877099" sldId="278"/>
            <ac:picMk id="2" creationId="{F2F20ED6-801A-161D-3AB0-493DD116837A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5:27.974" v="8"/>
          <ac:picMkLst>
            <pc:docMk/>
            <pc:sldMk cId="431877099" sldId="278"/>
            <ac:picMk id="3" creationId="{4D944953-9900-4B12-F830-3457EE52A964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5:26.849" v="7"/>
          <ac:picMkLst>
            <pc:docMk/>
            <pc:sldMk cId="431877099" sldId="278"/>
            <ac:picMk id="4" creationId="{0CD10E11-25A2-6465-44D6-05B3CD721144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3:59:02.946" v="237"/>
          <ac:picMkLst>
            <pc:docMk/>
            <pc:sldMk cId="431877099" sldId="278"/>
            <ac:picMk id="5" creationId="{EBA9A6FF-A723-EE1F-A16C-C98D3013499C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6:30.438" v="12"/>
          <ac:picMkLst>
            <pc:docMk/>
            <pc:sldMk cId="431877099" sldId="278"/>
            <ac:picMk id="6" creationId="{7F8185CC-2769-6A28-C3AF-857F251E2450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6:37.814" v="14"/>
          <ac:picMkLst>
            <pc:docMk/>
            <pc:sldMk cId="431877099" sldId="278"/>
            <ac:picMk id="7" creationId="{27A4DEE5-F062-FECD-C2D6-BF5EA3C5A240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6:45.143" v="17"/>
          <ac:picMkLst>
            <pc:docMk/>
            <pc:sldMk cId="431877099" sldId="278"/>
            <ac:picMk id="8" creationId="{EA0A38F5-6526-293E-1C72-E36950EDC158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6:50.941" v="19"/>
          <ac:picMkLst>
            <pc:docMk/>
            <pc:sldMk cId="431877099" sldId="278"/>
            <ac:picMk id="9" creationId="{2B422C07-9477-077F-D18D-529734696B0B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7:03.224" v="21"/>
          <ac:picMkLst>
            <pc:docMk/>
            <pc:sldMk cId="431877099" sldId="278"/>
            <ac:picMk id="10" creationId="{CB701C2C-D451-B649-F69B-32E75B697A36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1:48:09.308" v="24"/>
          <ac:picMkLst>
            <pc:docMk/>
            <pc:sldMk cId="431877099" sldId="278"/>
            <ac:picMk id="11" creationId="{6E5B264C-0F1C-4B6C-F97A-A98A4E1CFCB3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3:59:07.821" v="240"/>
          <ac:picMkLst>
            <pc:docMk/>
            <pc:sldMk cId="431877099" sldId="278"/>
            <ac:picMk id="12" creationId="{FD553348-44A2-A34B-ACE2-FDAF807AFBDD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3:57:55.566" v="231"/>
          <ac:picMkLst>
            <pc:docMk/>
            <pc:sldMk cId="431877099" sldId="278"/>
            <ac:picMk id="13" creationId="{E19EFD9F-5AF7-07C8-D6A5-33A3EEFBEF23}"/>
          </ac:picMkLst>
        </pc:picChg>
        <pc:picChg chg="add del mod">
          <ac:chgData name="Keagen Leon Smith" userId="S::s370836@students.cdu.edu.au::fddcd5b1-044a-44c0-86d7-037eb9deb0cf" providerId="AD" clId="Web-{C5F9BB47-52DC-94A4-FF69-B486BBB841D8}" dt="2025-10-05T13:58:58.274" v="236"/>
          <ac:picMkLst>
            <pc:docMk/>
            <pc:sldMk cId="431877099" sldId="278"/>
            <ac:picMk id="14" creationId="{9146BE0C-311E-5466-EF25-D733E24DCF54}"/>
          </ac:picMkLst>
        </pc:picChg>
      </pc:sldChg>
    </pc:docChg>
  </pc:docChgLst>
  <pc:docChgLst>
    <pc:chgData name="Nguyen Duy Nguyen Ho" userId="2fe44b39-73b0-4bd1-a065-b70fc6815047" providerId="ADAL" clId="{A7D8DD01-8F68-50B5-8785-095465034BBD}"/>
    <pc:docChg chg="undo custSel addSld modSld sldOrd">
      <pc:chgData name="Nguyen Duy Nguyen Ho" userId="2fe44b39-73b0-4bd1-a065-b70fc6815047" providerId="ADAL" clId="{A7D8DD01-8F68-50B5-8785-095465034BBD}" dt="2025-10-06T12:50:21.048" v="737"/>
      <pc:docMkLst>
        <pc:docMk/>
      </pc:docMkLst>
      <pc:sldChg chg="addSp delSp modSp mod ord">
        <pc:chgData name="Nguyen Duy Nguyen Ho" userId="2fe44b39-73b0-4bd1-a065-b70fc6815047" providerId="ADAL" clId="{A7D8DD01-8F68-50B5-8785-095465034BBD}" dt="2025-10-06T12:28:02.600" v="736" actId="20578"/>
        <pc:sldMkLst>
          <pc:docMk/>
          <pc:sldMk cId="2092526939" sldId="290"/>
        </pc:sldMkLst>
        <pc:spChg chg="add del mod">
          <ac:chgData name="Nguyen Duy Nguyen Ho" userId="2fe44b39-73b0-4bd1-a065-b70fc6815047" providerId="ADAL" clId="{A7D8DD01-8F68-50B5-8785-095465034BBD}" dt="2025-10-06T07:17:41.147" v="2" actId="478"/>
          <ac:spMkLst>
            <pc:docMk/>
            <pc:sldMk cId="2092526939" sldId="290"/>
            <ac:spMk id="2" creationId="{6BD0E7CC-6128-508E-6C39-D99A859FACEA}"/>
          </ac:spMkLst>
        </pc:spChg>
        <pc:spChg chg="add mod">
          <ac:chgData name="Nguyen Duy Nguyen Ho" userId="2fe44b39-73b0-4bd1-a065-b70fc6815047" providerId="ADAL" clId="{A7D8DD01-8F68-50B5-8785-095465034BBD}" dt="2025-10-06T07:37:46.670" v="359" actId="122"/>
          <ac:spMkLst>
            <pc:docMk/>
            <pc:sldMk cId="2092526939" sldId="290"/>
            <ac:spMk id="3" creationId="{3BD12484-D5BC-FA51-031B-CDACDCDD022F}"/>
          </ac:spMkLst>
        </pc:spChg>
        <pc:spChg chg="add mod">
          <ac:chgData name="Nguyen Duy Nguyen Ho" userId="2fe44b39-73b0-4bd1-a065-b70fc6815047" providerId="ADAL" clId="{A7D8DD01-8F68-50B5-8785-095465034BBD}" dt="2025-10-06T07:18:36.586" v="56" actId="1037"/>
          <ac:spMkLst>
            <pc:docMk/>
            <pc:sldMk cId="2092526939" sldId="290"/>
            <ac:spMk id="4" creationId="{A0A3B338-1A46-95C5-CA8B-222A9C22385B}"/>
          </ac:spMkLst>
        </pc:spChg>
        <pc:spChg chg="add mod">
          <ac:chgData name="Nguyen Duy Nguyen Ho" userId="2fe44b39-73b0-4bd1-a065-b70fc6815047" providerId="ADAL" clId="{A7D8DD01-8F68-50B5-8785-095465034BBD}" dt="2025-10-06T07:19:03.686" v="97" actId="1035"/>
          <ac:spMkLst>
            <pc:docMk/>
            <pc:sldMk cId="2092526939" sldId="290"/>
            <ac:spMk id="5" creationId="{20E6FEA4-6E1E-162B-0465-9E73226A2C34}"/>
          </ac:spMkLst>
        </pc:spChg>
        <pc:spChg chg="add mod">
          <ac:chgData name="Nguyen Duy Nguyen Ho" userId="2fe44b39-73b0-4bd1-a065-b70fc6815047" providerId="ADAL" clId="{A7D8DD01-8F68-50B5-8785-095465034BBD}" dt="2025-10-06T07:19:03.686" v="97" actId="1035"/>
          <ac:spMkLst>
            <pc:docMk/>
            <pc:sldMk cId="2092526939" sldId="290"/>
            <ac:spMk id="6" creationId="{A1FCDAD8-19CC-EAD7-4C80-23D712A9ED39}"/>
          </ac:spMkLst>
        </pc:spChg>
        <pc:spChg chg="add mod">
          <ac:chgData name="Nguyen Duy Nguyen Ho" userId="2fe44b39-73b0-4bd1-a065-b70fc6815047" providerId="ADAL" clId="{A7D8DD01-8F68-50B5-8785-095465034BBD}" dt="2025-10-06T07:18:58.682" v="76" actId="1036"/>
          <ac:spMkLst>
            <pc:docMk/>
            <pc:sldMk cId="2092526939" sldId="290"/>
            <ac:spMk id="7" creationId="{FD837858-E67F-41E1-A079-B0E8AC381BD8}"/>
          </ac:spMkLst>
        </pc:spChg>
        <pc:spChg chg="add mod">
          <ac:chgData name="Nguyen Duy Nguyen Ho" userId="2fe44b39-73b0-4bd1-a065-b70fc6815047" providerId="ADAL" clId="{A7D8DD01-8F68-50B5-8785-095465034BBD}" dt="2025-10-06T07:18:58.682" v="76" actId="1036"/>
          <ac:spMkLst>
            <pc:docMk/>
            <pc:sldMk cId="2092526939" sldId="290"/>
            <ac:spMk id="8" creationId="{6DE92620-5B50-7CDE-D035-13866F90A7D8}"/>
          </ac:spMkLst>
        </pc:spChg>
        <pc:spChg chg="add mod">
          <ac:chgData name="Nguyen Duy Nguyen Ho" userId="2fe44b39-73b0-4bd1-a065-b70fc6815047" providerId="ADAL" clId="{A7D8DD01-8F68-50B5-8785-095465034BBD}" dt="2025-10-06T07:18:58.682" v="76" actId="1036"/>
          <ac:spMkLst>
            <pc:docMk/>
            <pc:sldMk cId="2092526939" sldId="290"/>
            <ac:spMk id="9" creationId="{56CD70EB-019F-6D6F-F6F1-73F5F97CE05A}"/>
          </ac:spMkLst>
        </pc:spChg>
        <pc:spChg chg="add mod">
          <ac:chgData name="Nguyen Duy Nguyen Ho" userId="2fe44b39-73b0-4bd1-a065-b70fc6815047" providerId="ADAL" clId="{A7D8DD01-8F68-50B5-8785-095465034BBD}" dt="2025-10-06T07:18:58.682" v="76" actId="1036"/>
          <ac:spMkLst>
            <pc:docMk/>
            <pc:sldMk cId="2092526939" sldId="290"/>
            <ac:spMk id="10" creationId="{53E47348-AAFB-15BD-95C7-A4AA221EB1A8}"/>
          </ac:spMkLst>
        </pc:spChg>
      </pc:sldChg>
      <pc:sldChg chg="addSp delSp modSp new mod ord">
        <pc:chgData name="Nguyen Duy Nguyen Ho" userId="2fe44b39-73b0-4bd1-a065-b70fc6815047" providerId="ADAL" clId="{A7D8DD01-8F68-50B5-8785-095465034BBD}" dt="2025-10-06T12:28:02.600" v="736" actId="20578"/>
        <pc:sldMkLst>
          <pc:docMk/>
          <pc:sldMk cId="1638495683" sldId="291"/>
        </pc:sldMkLst>
        <pc:spChg chg="del mod">
          <ac:chgData name="Nguyen Duy Nguyen Ho" userId="2fe44b39-73b0-4bd1-a065-b70fc6815047" providerId="ADAL" clId="{A7D8DD01-8F68-50B5-8785-095465034BBD}" dt="2025-10-06T07:23:40.852" v="144" actId="478"/>
          <ac:spMkLst>
            <pc:docMk/>
            <pc:sldMk cId="1638495683" sldId="291"/>
            <ac:spMk id="2" creationId="{C386A6D9-9269-A9DF-7520-4671FF639F1F}"/>
          </ac:spMkLst>
        </pc:spChg>
        <pc:spChg chg="add del mod">
          <ac:chgData name="Nguyen Duy Nguyen Ho" userId="2fe44b39-73b0-4bd1-a065-b70fc6815047" providerId="ADAL" clId="{A7D8DD01-8F68-50B5-8785-095465034BBD}" dt="2025-10-06T07:21:37.494" v="118" actId="478"/>
          <ac:spMkLst>
            <pc:docMk/>
            <pc:sldMk cId="1638495683" sldId="291"/>
            <ac:spMk id="3" creationId="{D26D9AC8-DD6D-8114-C8F4-3ECFE86C69E4}"/>
          </ac:spMkLst>
        </pc:spChg>
        <pc:spChg chg="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5" creationId="{4732115C-A3BA-2ABF-9D6E-F36752B76147}"/>
          </ac:spMkLst>
        </pc:spChg>
        <pc:spChg chg="mod">
          <ac:chgData name="Nguyen Duy Nguyen Ho" userId="2fe44b39-73b0-4bd1-a065-b70fc6815047" providerId="ADAL" clId="{A7D8DD01-8F68-50B5-8785-095465034BBD}" dt="2025-10-06T07:23:00.242" v="137" actId="255"/>
          <ac:spMkLst>
            <pc:docMk/>
            <pc:sldMk cId="1638495683" sldId="291"/>
            <ac:spMk id="6" creationId="{690F5113-7EB2-98F2-1BD8-5BF6636D5DEC}"/>
          </ac:spMkLst>
        </pc:spChg>
        <pc:spChg chg="add 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7" creationId="{B1B70219-F7F9-5F3D-2A07-9297B2956416}"/>
          </ac:spMkLst>
        </pc:spChg>
        <pc:spChg chg="add 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8" creationId="{A31AFAB2-9DBF-F954-FD77-9396E712669A}"/>
          </ac:spMkLst>
        </pc:spChg>
        <pc:spChg chg="mod">
          <ac:chgData name="Nguyen Duy Nguyen Ho" userId="2fe44b39-73b0-4bd1-a065-b70fc6815047" providerId="ADAL" clId="{A7D8DD01-8F68-50B5-8785-095465034BBD}" dt="2025-10-06T07:23:08.433" v="138" actId="255"/>
          <ac:spMkLst>
            <pc:docMk/>
            <pc:sldMk cId="1638495683" sldId="291"/>
            <ac:spMk id="9" creationId="{81BB1AD7-3C6E-B8C7-4976-27A244E60DBB}"/>
          </ac:spMkLst>
        </pc:spChg>
        <pc:spChg chg="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1" creationId="{35D77CA8-5DAD-A260-0C95-2CC198A66D97}"/>
          </ac:spMkLst>
        </pc:spChg>
        <pc:spChg chg="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2" creationId="{8773CE0C-51BA-DA1D-16F7-564B91F80F3F}"/>
          </ac:spMkLst>
        </pc:spChg>
        <pc:spChg chg="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3" creationId="{61617A68-DAEF-E011-A880-F02FE038A722}"/>
          </ac:spMkLst>
        </pc:spChg>
        <pc:spChg chg="add 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4" creationId="{64740AB1-95C9-B765-50BD-4EF4EAE89853}"/>
          </ac:spMkLst>
        </pc:spChg>
        <pc:spChg chg="add 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5" creationId="{1E905AB7-7A41-EC68-9E8B-6BC6D4021F21}"/>
          </ac:spMkLst>
        </pc:spChg>
        <pc:spChg chg="add 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6" creationId="{F685F624-934B-F65D-330E-446BDE6621A3}"/>
          </ac:spMkLst>
        </pc:spChg>
        <pc:spChg chg="del mod">
          <ac:chgData name="Nguyen Duy Nguyen Ho" userId="2fe44b39-73b0-4bd1-a065-b70fc6815047" providerId="ADAL" clId="{A7D8DD01-8F68-50B5-8785-095465034BBD}" dt="2025-10-06T07:23:34.558" v="143" actId="478"/>
          <ac:spMkLst>
            <pc:docMk/>
            <pc:sldMk cId="1638495683" sldId="291"/>
            <ac:spMk id="17" creationId="{19274904-5A49-DCE7-2C11-BC297707AF29}"/>
          </ac:spMkLst>
        </pc:spChg>
        <pc:spChg chg="add del mod">
          <ac:chgData name="Nguyen Duy Nguyen Ho" userId="2fe44b39-73b0-4bd1-a065-b70fc6815047" providerId="ADAL" clId="{A7D8DD01-8F68-50B5-8785-095465034BBD}" dt="2025-10-06T07:20:34.917" v="103" actId="478"/>
          <ac:spMkLst>
            <pc:docMk/>
            <pc:sldMk cId="1638495683" sldId="291"/>
            <ac:spMk id="18" creationId="{1FB9346C-F691-1F96-DD3C-3D0EFFA6C722}"/>
          </ac:spMkLst>
        </pc:spChg>
        <pc:spChg chg="del">
          <ac:chgData name="Nguyen Duy Nguyen Ho" userId="2fe44b39-73b0-4bd1-a065-b70fc6815047" providerId="ADAL" clId="{A7D8DD01-8F68-50B5-8785-095465034BBD}" dt="2025-10-06T07:20:36.706" v="104" actId="478"/>
          <ac:spMkLst>
            <pc:docMk/>
            <pc:sldMk cId="1638495683" sldId="291"/>
            <ac:spMk id="19" creationId="{AEACD593-2BAC-BE8D-FAA5-920458E35E1E}"/>
          </ac:spMkLst>
        </pc:spChg>
        <pc:spChg chg="add del mod">
          <ac:chgData name="Nguyen Duy Nguyen Ho" userId="2fe44b39-73b0-4bd1-a065-b70fc6815047" providerId="ADAL" clId="{A7D8DD01-8F68-50B5-8785-095465034BBD}" dt="2025-10-06T07:20:38.227" v="105" actId="478"/>
          <ac:spMkLst>
            <pc:docMk/>
            <pc:sldMk cId="1638495683" sldId="291"/>
            <ac:spMk id="20" creationId="{F4B10385-5A82-A33F-3994-3A033C5CA130}"/>
          </ac:spMkLst>
        </pc:spChg>
        <pc:spChg chg="add del mod">
          <ac:chgData name="Nguyen Duy Nguyen Ho" userId="2fe44b39-73b0-4bd1-a065-b70fc6815047" providerId="ADAL" clId="{A7D8DD01-8F68-50B5-8785-095465034BBD}" dt="2025-10-06T07:20:39.372" v="106" actId="478"/>
          <ac:spMkLst>
            <pc:docMk/>
            <pc:sldMk cId="1638495683" sldId="291"/>
            <ac:spMk id="21" creationId="{CA6DFC4F-85C6-E2F5-D550-3D13754D5106}"/>
          </ac:spMkLst>
        </pc:spChg>
        <pc:spChg chg="del">
          <ac:chgData name="Nguyen Duy Nguyen Ho" userId="2fe44b39-73b0-4bd1-a065-b70fc6815047" providerId="ADAL" clId="{A7D8DD01-8F68-50B5-8785-095465034BBD}" dt="2025-10-06T07:20:40.770" v="107" actId="478"/>
          <ac:spMkLst>
            <pc:docMk/>
            <pc:sldMk cId="1638495683" sldId="291"/>
            <ac:spMk id="22" creationId="{4A82BB3A-980C-E53B-8FD7-A078DAA11710}"/>
          </ac:spMkLst>
        </pc:spChg>
        <pc:spChg chg="add del mod">
          <ac:chgData name="Nguyen Duy Nguyen Ho" userId="2fe44b39-73b0-4bd1-a065-b70fc6815047" providerId="ADAL" clId="{A7D8DD01-8F68-50B5-8785-095465034BBD}" dt="2025-10-06T07:20:41.896" v="108" actId="478"/>
          <ac:spMkLst>
            <pc:docMk/>
            <pc:sldMk cId="1638495683" sldId="291"/>
            <ac:spMk id="23" creationId="{99AF785C-1C83-6AA1-5F33-93A20E321A5F}"/>
          </ac:spMkLst>
        </pc:spChg>
        <pc:spChg chg="del">
          <ac:chgData name="Nguyen Duy Nguyen Ho" userId="2fe44b39-73b0-4bd1-a065-b70fc6815047" providerId="ADAL" clId="{A7D8DD01-8F68-50B5-8785-095465034BBD}" dt="2025-10-06T07:20:43.027" v="109" actId="478"/>
          <ac:spMkLst>
            <pc:docMk/>
            <pc:sldMk cId="1638495683" sldId="291"/>
            <ac:spMk id="24" creationId="{7D2232D0-DEED-F257-0226-C699AAB4BA2A}"/>
          </ac:spMkLst>
        </pc:spChg>
        <pc:spChg chg="add mod">
          <ac:chgData name="Nguyen Duy Nguyen Ho" userId="2fe44b39-73b0-4bd1-a065-b70fc6815047" providerId="ADAL" clId="{A7D8DD01-8F68-50B5-8785-095465034BBD}" dt="2025-10-06T07:37:44.187" v="358" actId="122"/>
          <ac:spMkLst>
            <pc:docMk/>
            <pc:sldMk cId="1638495683" sldId="291"/>
            <ac:spMk id="25" creationId="{1DA03984-77E0-F895-7523-FBDE7E97B930}"/>
          </ac:spMkLst>
        </pc:spChg>
        <pc:spChg chg="add del mod">
          <ac:chgData name="Nguyen Duy Nguyen Ho" userId="2fe44b39-73b0-4bd1-a065-b70fc6815047" providerId="ADAL" clId="{A7D8DD01-8F68-50B5-8785-095465034BBD}" dt="2025-10-06T07:31:03.847" v="316" actId="478"/>
          <ac:spMkLst>
            <pc:docMk/>
            <pc:sldMk cId="1638495683" sldId="291"/>
            <ac:spMk id="26" creationId="{C5A70547-764D-B4A0-F83B-53EC76D29E4E}"/>
          </ac:spMkLst>
        </pc:spChg>
        <pc:graphicFrameChg chg="add del mod modGraphic">
          <ac:chgData name="Nguyen Duy Nguyen Ho" userId="2fe44b39-73b0-4bd1-a065-b70fc6815047" providerId="ADAL" clId="{A7D8DD01-8F68-50B5-8785-095465034BBD}" dt="2025-10-06T07:29:57.901" v="286" actId="478"/>
          <ac:graphicFrameMkLst>
            <pc:docMk/>
            <pc:sldMk cId="1638495683" sldId="291"/>
            <ac:graphicFrameMk id="27" creationId="{C8EB6901-3A50-000D-958B-60338D3EB951}"/>
          </ac:graphicFrameMkLst>
        </pc:graphicFrameChg>
        <pc:graphicFrameChg chg="add mod modGraphic">
          <ac:chgData name="Nguyen Duy Nguyen Ho" userId="2fe44b39-73b0-4bd1-a065-b70fc6815047" providerId="ADAL" clId="{A7D8DD01-8F68-50B5-8785-095465034BBD}" dt="2025-10-06T07:36:01.570" v="341"/>
          <ac:graphicFrameMkLst>
            <pc:docMk/>
            <pc:sldMk cId="1638495683" sldId="291"/>
            <ac:graphicFrameMk id="28" creationId="{918767AA-6ED1-DFC0-17FE-C448B14AB122}"/>
          </ac:graphicFrameMkLst>
        </pc:graphicFrameChg>
        <pc:picChg chg="del mod">
          <ac:chgData name="Nguyen Duy Nguyen Ho" userId="2fe44b39-73b0-4bd1-a065-b70fc6815047" providerId="ADAL" clId="{A7D8DD01-8F68-50B5-8785-095465034BBD}" dt="2025-10-06T07:23:32.594" v="142" actId="478"/>
          <ac:picMkLst>
            <pc:docMk/>
            <pc:sldMk cId="1638495683" sldId="291"/>
            <ac:picMk id="4" creationId="{069962B4-95E3-49B5-D0EE-4E993B20304F}"/>
          </ac:picMkLst>
        </pc:picChg>
      </pc:sldChg>
      <pc:sldChg chg="addSp delSp modSp new mod ord setBg">
        <pc:chgData name="Nguyen Duy Nguyen Ho" userId="2fe44b39-73b0-4bd1-a065-b70fc6815047" providerId="ADAL" clId="{A7D8DD01-8F68-50B5-8785-095465034BBD}" dt="2025-10-06T12:28:02.600" v="736" actId="20578"/>
        <pc:sldMkLst>
          <pc:docMk/>
          <pc:sldMk cId="1642485693" sldId="294"/>
        </pc:sldMkLst>
        <pc:spChg chg="add del mod">
          <ac:chgData name="Nguyen Duy Nguyen Ho" userId="2fe44b39-73b0-4bd1-a065-b70fc6815047" providerId="ADAL" clId="{A7D8DD01-8F68-50B5-8785-095465034BBD}" dt="2025-10-06T07:37:22.970" v="349" actId="478"/>
          <ac:spMkLst>
            <pc:docMk/>
            <pc:sldMk cId="1642485693" sldId="294"/>
            <ac:spMk id="2" creationId="{4F69BED6-6111-5057-589F-B72AB324822A}"/>
          </ac:spMkLst>
        </pc:spChg>
        <pc:spChg chg="add mod">
          <ac:chgData name="Nguyen Duy Nguyen Ho" userId="2fe44b39-73b0-4bd1-a065-b70fc6815047" providerId="ADAL" clId="{A7D8DD01-8F68-50B5-8785-095465034BBD}" dt="2025-10-06T07:41:03.567" v="456" actId="26606"/>
          <ac:spMkLst>
            <pc:docMk/>
            <pc:sldMk cId="1642485693" sldId="294"/>
            <ac:spMk id="3" creationId="{5FE7A43C-1C8D-084A-AF79-C88B50EE00CE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5" creationId="{8A8916BE-AE24-8EF8-6282-1D2F33D3B3BF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6" creationId="{1FB394BA-EE74-5446-0B84-4C68F86F5895}"/>
          </ac:spMkLst>
        </pc:spChg>
        <pc:spChg chg="mod">
          <ac:chgData name="Nguyen Duy Nguyen Ho" userId="2fe44b39-73b0-4bd1-a065-b70fc6815047" providerId="ADAL" clId="{A7D8DD01-8F68-50B5-8785-095465034BBD}" dt="2025-10-06T07:38:27.778" v="370" actId="1038"/>
          <ac:spMkLst>
            <pc:docMk/>
            <pc:sldMk cId="1642485693" sldId="294"/>
            <ac:spMk id="8" creationId="{F60124B9-89DB-99F3-6AE6-BBD0FA467A6F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9" creationId="{27388F7A-967E-91B6-2DA5-7DEB1D805A45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1" creationId="{CED21C92-7DAC-4E17-FCFB-509DC68AA053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2" creationId="{970D47B6-5BCC-40B5-78D5-A97FE9A69E3C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4" creationId="{15F59ECF-B425-6E50-429B-3E4E1CD6BF05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5" creationId="{B81F4EF0-9951-BA5B-4444-00776339249F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7" creationId="{BAACC192-8632-39D3-EDED-C5522856CEDD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18" creationId="{40150BB0-D992-5D6E-9D91-B3C920B717FE}"/>
          </ac:spMkLst>
        </pc:spChg>
        <pc:spChg chg="add del mod">
          <ac:chgData name="Nguyen Duy Nguyen Ho" userId="2fe44b39-73b0-4bd1-a065-b70fc6815047" providerId="ADAL" clId="{A7D8DD01-8F68-50B5-8785-095465034BBD}" dt="2025-10-06T07:40:33.213" v="446" actId="478"/>
          <ac:spMkLst>
            <pc:docMk/>
            <pc:sldMk cId="1642485693" sldId="294"/>
            <ac:spMk id="20" creationId="{BAF1176C-0E14-3078-C6F3-C1BB743EC8A6}"/>
          </ac:spMkLst>
        </pc:spChg>
        <pc:spChg chg="add del mod">
          <ac:chgData name="Nguyen Duy Nguyen Ho" userId="2fe44b39-73b0-4bd1-a065-b70fc6815047" providerId="ADAL" clId="{A7D8DD01-8F68-50B5-8785-095465034BBD}" dt="2025-10-06T07:39:04.745" v="434" actId="478"/>
          <ac:spMkLst>
            <pc:docMk/>
            <pc:sldMk cId="1642485693" sldId="294"/>
            <ac:spMk id="22" creationId="{0C30D6B4-4B2B-9528-D53C-471EDD33981E}"/>
          </ac:spMkLst>
        </pc:spChg>
        <pc:spChg chg="add mod">
          <ac:chgData name="Nguyen Duy Nguyen Ho" userId="2fe44b39-73b0-4bd1-a065-b70fc6815047" providerId="ADAL" clId="{A7D8DD01-8F68-50B5-8785-095465034BBD}" dt="2025-10-06T07:41:09.589" v="457" actId="5793"/>
          <ac:spMkLst>
            <pc:docMk/>
            <pc:sldMk cId="1642485693" sldId="294"/>
            <ac:spMk id="23" creationId="{15A3D0FD-8D31-A748-E785-93F0BDDD9376}"/>
          </ac:spMkLst>
        </pc:spChg>
        <pc:spChg chg="add">
          <ac:chgData name="Nguyen Duy Nguyen Ho" userId="2fe44b39-73b0-4bd1-a065-b70fc6815047" providerId="ADAL" clId="{A7D8DD01-8F68-50B5-8785-095465034BBD}" dt="2025-10-06T07:41:03.567" v="456" actId="26606"/>
          <ac:spMkLst>
            <pc:docMk/>
            <pc:sldMk cId="1642485693" sldId="294"/>
            <ac:spMk id="30" creationId="{2B97F24A-32CE-4C1C-A50D-3016B394DCFB}"/>
          </ac:spMkLst>
        </pc:spChg>
        <pc:spChg chg="add">
          <ac:chgData name="Nguyen Duy Nguyen Ho" userId="2fe44b39-73b0-4bd1-a065-b70fc6815047" providerId="ADAL" clId="{A7D8DD01-8F68-50B5-8785-095465034BBD}" dt="2025-10-06T07:41:03.567" v="456" actId="26606"/>
          <ac:spMkLst>
            <pc:docMk/>
            <pc:sldMk cId="1642485693" sldId="294"/>
            <ac:spMk id="32" creationId="{CD8B4F24-440B-49E9-B85D-733523DC064B}"/>
          </ac:spMkLst>
        </pc:spChg>
        <pc:picChg chg="mod">
          <ac:chgData name="Nguyen Duy Nguyen Ho" userId="2fe44b39-73b0-4bd1-a065-b70fc6815047" providerId="ADAL" clId="{A7D8DD01-8F68-50B5-8785-095465034BBD}" dt="2025-10-06T07:38:27.778" v="370" actId="1038"/>
          <ac:picMkLst>
            <pc:docMk/>
            <pc:sldMk cId="1642485693" sldId="294"/>
            <ac:picMk id="4" creationId="{703B8A8F-D889-06CB-9961-EC45BE151226}"/>
          </ac:picMkLst>
        </pc:picChg>
        <pc:picChg chg="mod">
          <ac:chgData name="Nguyen Duy Nguyen Ho" userId="2fe44b39-73b0-4bd1-a065-b70fc6815047" providerId="ADAL" clId="{A7D8DD01-8F68-50B5-8785-095465034BBD}" dt="2025-10-06T07:38:27.778" v="370" actId="1038"/>
          <ac:picMkLst>
            <pc:docMk/>
            <pc:sldMk cId="1642485693" sldId="294"/>
            <ac:picMk id="7" creationId="{60300A3F-8AB0-0200-B06A-82EE605ED0E2}"/>
          </ac:picMkLst>
        </pc:picChg>
        <pc:picChg chg="mod">
          <ac:chgData name="Nguyen Duy Nguyen Ho" userId="2fe44b39-73b0-4bd1-a065-b70fc6815047" providerId="ADAL" clId="{A7D8DD01-8F68-50B5-8785-095465034BBD}" dt="2025-10-06T07:38:27.778" v="370" actId="1038"/>
          <ac:picMkLst>
            <pc:docMk/>
            <pc:sldMk cId="1642485693" sldId="294"/>
            <ac:picMk id="10" creationId="{455CCC0A-78D7-CFFA-050B-48524A87677B}"/>
          </ac:picMkLst>
        </pc:picChg>
        <pc:picChg chg="mod">
          <ac:chgData name="Nguyen Duy Nguyen Ho" userId="2fe44b39-73b0-4bd1-a065-b70fc6815047" providerId="ADAL" clId="{A7D8DD01-8F68-50B5-8785-095465034BBD}" dt="2025-10-06T07:38:27.322" v="369" actId="1038"/>
          <ac:picMkLst>
            <pc:docMk/>
            <pc:sldMk cId="1642485693" sldId="294"/>
            <ac:picMk id="16" creationId="{E7D87609-69A2-47FF-B9F9-AC9EB090DC91}"/>
          </ac:picMkLst>
        </pc:picChg>
        <pc:picChg chg="mod">
          <ac:chgData name="Nguyen Duy Nguyen Ho" userId="2fe44b39-73b0-4bd1-a065-b70fc6815047" providerId="ADAL" clId="{A7D8DD01-8F68-50B5-8785-095465034BBD}" dt="2025-10-06T07:38:27.778" v="370" actId="1038"/>
          <ac:picMkLst>
            <pc:docMk/>
            <pc:sldMk cId="1642485693" sldId="294"/>
            <ac:picMk id="19" creationId="{5AA9FD14-9B23-2B8A-B5E2-FA57FA9026B2}"/>
          </ac:picMkLst>
        </pc:picChg>
        <pc:picChg chg="add mod">
          <ac:chgData name="Nguyen Duy Nguyen Ho" userId="2fe44b39-73b0-4bd1-a065-b70fc6815047" providerId="ADAL" clId="{A7D8DD01-8F68-50B5-8785-095465034BBD}" dt="2025-10-06T07:41:03.567" v="456" actId="26606"/>
          <ac:picMkLst>
            <pc:docMk/>
            <pc:sldMk cId="1642485693" sldId="294"/>
            <ac:picMk id="25" creationId="{3F9C4C2D-C1C0-B888-C17C-C53C4AE70E18}"/>
          </ac:picMkLst>
        </pc:picChg>
      </pc:sldChg>
      <pc:sldChg chg="addSp delSp modSp new mod ord">
        <pc:chgData name="Nguyen Duy Nguyen Ho" userId="2fe44b39-73b0-4bd1-a065-b70fc6815047" providerId="ADAL" clId="{A7D8DD01-8F68-50B5-8785-095465034BBD}" dt="2025-10-06T12:28:02.600" v="736" actId="20578"/>
        <pc:sldMkLst>
          <pc:docMk/>
          <pc:sldMk cId="1659487109" sldId="295"/>
        </pc:sldMkLst>
        <pc:spChg chg="add del mod">
          <ac:chgData name="Nguyen Duy Nguyen Ho" userId="2fe44b39-73b0-4bd1-a065-b70fc6815047" providerId="ADAL" clId="{A7D8DD01-8F68-50B5-8785-095465034BBD}" dt="2025-10-06T07:41:58.643" v="460" actId="478"/>
          <ac:spMkLst>
            <pc:docMk/>
            <pc:sldMk cId="1659487109" sldId="295"/>
            <ac:spMk id="2" creationId="{55F346FD-999E-9B20-CEEB-1948F7F837C1}"/>
          </ac:spMkLst>
        </pc:spChg>
        <pc:spChg chg="add mod">
          <ac:chgData name="Nguyen Duy Nguyen Ho" userId="2fe44b39-73b0-4bd1-a065-b70fc6815047" providerId="ADAL" clId="{A7D8DD01-8F68-50B5-8785-095465034BBD}" dt="2025-10-06T07:42:13.202" v="466" actId="122"/>
          <ac:spMkLst>
            <pc:docMk/>
            <pc:sldMk cId="1659487109" sldId="295"/>
            <ac:spMk id="3" creationId="{611620D6-E590-AF34-C2D9-433DC63434EF}"/>
          </ac:spMkLst>
        </pc:spChg>
        <pc:spChg chg="add mod">
          <ac:chgData name="Nguyen Duy Nguyen Ho" userId="2fe44b39-73b0-4bd1-a065-b70fc6815047" providerId="ADAL" clId="{A7D8DD01-8F68-50B5-8785-095465034BBD}" dt="2025-10-06T07:42:57.982" v="478" actId="1076"/>
          <ac:spMkLst>
            <pc:docMk/>
            <pc:sldMk cId="1659487109" sldId="295"/>
            <ac:spMk id="4" creationId="{236AA79B-25E1-5229-7C7B-CB5A027F738A}"/>
          </ac:spMkLst>
        </pc:spChg>
        <pc:spChg chg="add del mod">
          <ac:chgData name="Nguyen Duy Nguyen Ho" userId="2fe44b39-73b0-4bd1-a065-b70fc6815047" providerId="ADAL" clId="{A7D8DD01-8F68-50B5-8785-095465034BBD}" dt="2025-10-06T07:43:11.329" v="481" actId="478"/>
          <ac:spMkLst>
            <pc:docMk/>
            <pc:sldMk cId="1659487109" sldId="295"/>
            <ac:spMk id="5" creationId="{49D61A24-E54C-41EB-0336-A0B78DA7F7A9}"/>
          </ac:spMkLst>
        </pc:spChg>
        <pc:spChg chg="add del mod">
          <ac:chgData name="Nguyen Duy Nguyen Ho" userId="2fe44b39-73b0-4bd1-a065-b70fc6815047" providerId="ADAL" clId="{A7D8DD01-8F68-50B5-8785-095465034BBD}" dt="2025-10-06T07:44:24.206" v="492" actId="478"/>
          <ac:spMkLst>
            <pc:docMk/>
            <pc:sldMk cId="1659487109" sldId="295"/>
            <ac:spMk id="6" creationId="{83447A17-9200-59FB-4031-A8C7183F9BB3}"/>
          </ac:spMkLst>
        </pc:spChg>
        <pc:spChg chg="add del mod">
          <ac:chgData name="Nguyen Duy Nguyen Ho" userId="2fe44b39-73b0-4bd1-a065-b70fc6815047" providerId="ADAL" clId="{A7D8DD01-8F68-50B5-8785-095465034BBD}" dt="2025-10-06T07:44:23.414" v="491" actId="478"/>
          <ac:spMkLst>
            <pc:docMk/>
            <pc:sldMk cId="1659487109" sldId="295"/>
            <ac:spMk id="7" creationId="{8FAAD8B0-7FFC-FC96-48A7-45D874EB5E5B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8" creationId="{C49513F4-6106-B0E4-9BE7-B58781109D22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9" creationId="{0527324A-927E-B24D-66BB-FA8719282CE0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10" creationId="{290872C0-4C70-3E8D-8BF8-37A94F12A9A8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11" creationId="{C9604470-9E5C-32E0-5FF6-4D27DC252E4B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12" creationId="{5BF23F82-5917-33A1-1540-F1DE895E94CD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13" creationId="{A0C8D980-4B54-5ADE-D63F-6E3EFE1A72EF}"/>
          </ac:spMkLst>
        </pc:spChg>
        <pc:spChg chg="add mod">
          <ac:chgData name="Nguyen Duy Nguyen Ho" userId="2fe44b39-73b0-4bd1-a065-b70fc6815047" providerId="ADAL" clId="{A7D8DD01-8F68-50B5-8785-095465034BBD}" dt="2025-10-06T07:43:49.997" v="490"/>
          <ac:spMkLst>
            <pc:docMk/>
            <pc:sldMk cId="1659487109" sldId="295"/>
            <ac:spMk id="14" creationId="{C334BCC7-73C4-1976-33DA-B449E44A8A64}"/>
          </ac:spMkLst>
        </pc:spChg>
        <pc:picChg chg="add mod">
          <ac:chgData name="Nguyen Duy Nguyen Ho" userId="2fe44b39-73b0-4bd1-a065-b70fc6815047" providerId="ADAL" clId="{A7D8DD01-8F68-50B5-8785-095465034BBD}" dt="2025-10-06T07:45:25.062" v="503" actId="1076"/>
          <ac:picMkLst>
            <pc:docMk/>
            <pc:sldMk cId="1659487109" sldId="295"/>
            <ac:picMk id="16" creationId="{7CA4AF66-0162-DB70-86A5-DB3528C8A95D}"/>
          </ac:picMkLst>
        </pc:picChg>
      </pc:sldChg>
      <pc:sldChg chg="addSp delSp modSp new mod ord">
        <pc:chgData name="Nguyen Duy Nguyen Ho" userId="2fe44b39-73b0-4bd1-a065-b70fc6815047" providerId="ADAL" clId="{A7D8DD01-8F68-50B5-8785-095465034BBD}" dt="2025-10-06T12:28:02.600" v="736" actId="20578"/>
        <pc:sldMkLst>
          <pc:docMk/>
          <pc:sldMk cId="815063514" sldId="296"/>
        </pc:sldMkLst>
        <pc:spChg chg="add mod">
          <ac:chgData name="Nguyen Duy Nguyen Ho" userId="2fe44b39-73b0-4bd1-a065-b70fc6815047" providerId="ADAL" clId="{A7D8DD01-8F68-50B5-8785-095465034BBD}" dt="2025-10-06T07:53:19.916" v="601" actId="1076"/>
          <ac:spMkLst>
            <pc:docMk/>
            <pc:sldMk cId="815063514" sldId="296"/>
            <ac:spMk id="2" creationId="{01697FD8-FA14-E818-995B-B3E4961D4C09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5" creationId="{656CB56A-03D9-77B0-E83F-108B54FADE1C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6" creationId="{5A4F92A0-641F-4774-51E5-5E74ABC346F8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8" creationId="{0EB4BF8D-79CB-9B2B-5A7E-5CE12D89D4F9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9" creationId="{F8577520-892C-2F8D-803F-3BAE80A77C2B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11" creationId="{274EF9C3-8A5B-A6D3-6DB8-8ED054334CCB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12" creationId="{9CE6F2A0-C8F9-3277-7D12-C99ADA453190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13" creationId="{E3044E73-91C9-1E31-AE2E-9196DDB0013D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14" creationId="{6755A88F-3676-FB8E-E0DE-3FE5E830D26B}"/>
          </ac:spMkLst>
        </pc:spChg>
        <pc:spChg chg="add mod">
          <ac:chgData name="Nguyen Duy Nguyen Ho" userId="2fe44b39-73b0-4bd1-a065-b70fc6815047" providerId="ADAL" clId="{A7D8DD01-8F68-50B5-8785-095465034BBD}" dt="2025-10-06T07:48:48.774" v="555" actId="1036"/>
          <ac:spMkLst>
            <pc:docMk/>
            <pc:sldMk cId="815063514" sldId="296"/>
            <ac:spMk id="15" creationId="{95282A56-3CE3-8D34-5C69-5EF80C17F875}"/>
          </ac:spMkLst>
        </pc:spChg>
        <pc:spChg chg="add mod">
          <ac:chgData name="Nguyen Duy Nguyen Ho" userId="2fe44b39-73b0-4bd1-a065-b70fc6815047" providerId="ADAL" clId="{A7D8DD01-8F68-50B5-8785-095465034BBD}" dt="2025-10-06T07:51:36.959" v="582" actId="14100"/>
          <ac:spMkLst>
            <pc:docMk/>
            <pc:sldMk cId="815063514" sldId="296"/>
            <ac:spMk id="16" creationId="{6E61B29A-0D08-4042-D7A0-1914998ADF77}"/>
          </ac:spMkLst>
        </pc:spChg>
        <pc:spChg chg="add mod">
          <ac:chgData name="Nguyen Duy Nguyen Ho" userId="2fe44b39-73b0-4bd1-a065-b70fc6815047" providerId="ADAL" clId="{A7D8DD01-8F68-50B5-8785-095465034BBD}" dt="2025-10-06T07:51:46.088" v="587" actId="1076"/>
          <ac:spMkLst>
            <pc:docMk/>
            <pc:sldMk cId="815063514" sldId="296"/>
            <ac:spMk id="17" creationId="{CD3FD15F-79E9-725C-3696-5CA342541D56}"/>
          </ac:spMkLst>
        </pc:spChg>
        <pc:spChg chg="add mod">
          <ac:chgData name="Nguyen Duy Nguyen Ho" userId="2fe44b39-73b0-4bd1-a065-b70fc6815047" providerId="ADAL" clId="{A7D8DD01-8F68-50B5-8785-095465034BBD}" dt="2025-10-06T07:51:43.787" v="586" actId="1076"/>
          <ac:spMkLst>
            <pc:docMk/>
            <pc:sldMk cId="815063514" sldId="296"/>
            <ac:spMk id="18" creationId="{AF5229C0-F68A-E399-D45F-1B43CC15FCE6}"/>
          </ac:spMkLst>
        </pc:spChg>
        <pc:spChg chg="add mod">
          <ac:chgData name="Nguyen Duy Nguyen Ho" userId="2fe44b39-73b0-4bd1-a065-b70fc6815047" providerId="ADAL" clId="{A7D8DD01-8F68-50B5-8785-095465034BBD}" dt="2025-10-06T07:50:50.024" v="572"/>
          <ac:spMkLst>
            <pc:docMk/>
            <pc:sldMk cId="815063514" sldId="296"/>
            <ac:spMk id="19" creationId="{D276E30A-EB15-1284-76A3-4D8D2023D3A7}"/>
          </ac:spMkLst>
        </pc:spChg>
        <pc:spChg chg="add mod">
          <ac:chgData name="Nguyen Duy Nguyen Ho" userId="2fe44b39-73b0-4bd1-a065-b70fc6815047" providerId="ADAL" clId="{A7D8DD01-8F68-50B5-8785-095465034BBD}" dt="2025-10-06T07:51:48.791" v="588" actId="1076"/>
          <ac:spMkLst>
            <pc:docMk/>
            <pc:sldMk cId="815063514" sldId="296"/>
            <ac:spMk id="20" creationId="{9008648C-E957-EA05-314D-24E7855CE7E0}"/>
          </ac:spMkLst>
        </pc:spChg>
        <pc:spChg chg="add del">
          <ac:chgData name="Nguyen Duy Nguyen Ho" userId="2fe44b39-73b0-4bd1-a065-b70fc6815047" providerId="ADAL" clId="{A7D8DD01-8F68-50B5-8785-095465034BBD}" dt="2025-10-06T07:52:10.459" v="590" actId="22"/>
          <ac:spMkLst>
            <pc:docMk/>
            <pc:sldMk cId="815063514" sldId="296"/>
            <ac:spMk id="22" creationId="{FA6AA9D2-0270-1E8A-BF73-EDD5A9549A67}"/>
          </ac:spMkLst>
        </pc:spChg>
        <pc:spChg chg="add mod">
          <ac:chgData name="Nguyen Duy Nguyen Ho" userId="2fe44b39-73b0-4bd1-a065-b70fc6815047" providerId="ADAL" clId="{A7D8DD01-8F68-50B5-8785-095465034BBD}" dt="2025-10-06T07:53:56.674" v="608" actId="1076"/>
          <ac:spMkLst>
            <pc:docMk/>
            <pc:sldMk cId="815063514" sldId="296"/>
            <ac:spMk id="27" creationId="{EAAB407A-F422-021C-B298-A9C7C10D9580}"/>
          </ac:spMkLst>
        </pc:spChg>
        <pc:spChg chg="add mod">
          <ac:chgData name="Nguyen Duy Nguyen Ho" userId="2fe44b39-73b0-4bd1-a065-b70fc6815047" providerId="ADAL" clId="{A7D8DD01-8F68-50B5-8785-095465034BBD}" dt="2025-10-06T07:53:51.982" v="607" actId="1076"/>
          <ac:spMkLst>
            <pc:docMk/>
            <pc:sldMk cId="815063514" sldId="296"/>
            <ac:spMk id="29" creationId="{E9BAD57A-A751-F656-5716-CC1AC49664C3}"/>
          </ac:spMkLst>
        </pc:spChg>
        <pc:spChg chg="add mod">
          <ac:chgData name="Nguyen Duy Nguyen Ho" userId="2fe44b39-73b0-4bd1-a065-b70fc6815047" providerId="ADAL" clId="{A7D8DD01-8F68-50B5-8785-095465034BBD}" dt="2025-10-06T07:53:48.552" v="606" actId="1076"/>
          <ac:spMkLst>
            <pc:docMk/>
            <pc:sldMk cId="815063514" sldId="296"/>
            <ac:spMk id="31" creationId="{F9EDC60A-9758-9D5F-626C-5F933ABD6980}"/>
          </ac:spMkLst>
        </pc:spChg>
        <pc:spChg chg="add mod">
          <ac:chgData name="Nguyen Duy Nguyen Ho" userId="2fe44b39-73b0-4bd1-a065-b70fc6815047" providerId="ADAL" clId="{A7D8DD01-8F68-50B5-8785-095465034BBD}" dt="2025-10-06T07:53:43.364" v="605" actId="1076"/>
          <ac:spMkLst>
            <pc:docMk/>
            <pc:sldMk cId="815063514" sldId="296"/>
            <ac:spMk id="33" creationId="{64B4C547-F1EF-C542-E5E6-54532C1A93CC}"/>
          </ac:spMkLst>
        </pc:spChg>
        <pc:picChg chg="add mod">
          <ac:chgData name="Nguyen Duy Nguyen Ho" userId="2fe44b39-73b0-4bd1-a065-b70fc6815047" providerId="ADAL" clId="{A7D8DD01-8F68-50B5-8785-095465034BBD}" dt="2025-10-06T07:48:24.943" v="521" actId="14100"/>
          <ac:picMkLst>
            <pc:docMk/>
            <pc:sldMk cId="815063514" sldId="296"/>
            <ac:picMk id="3" creationId="{C36877B4-DA72-5DF5-4714-21DD312CCD84}"/>
          </ac:picMkLst>
        </pc:picChg>
        <pc:picChg chg="add mod">
          <ac:chgData name="Nguyen Duy Nguyen Ho" userId="2fe44b39-73b0-4bd1-a065-b70fc6815047" providerId="ADAL" clId="{A7D8DD01-8F68-50B5-8785-095465034BBD}" dt="2025-10-06T07:48:48.774" v="555" actId="1036"/>
          <ac:picMkLst>
            <pc:docMk/>
            <pc:sldMk cId="815063514" sldId="296"/>
            <ac:picMk id="10" creationId="{3A1AA5F1-C12C-2213-44A0-479961EB6BC4}"/>
          </ac:picMkLst>
        </pc:picChg>
        <pc:picChg chg="add del mod">
          <ac:chgData name="Nguyen Duy Nguyen Ho" userId="2fe44b39-73b0-4bd1-a065-b70fc6815047" providerId="ADAL" clId="{A7D8DD01-8F68-50B5-8785-095465034BBD}" dt="2025-10-06T07:52:40.221" v="593" actId="478"/>
          <ac:picMkLst>
            <pc:docMk/>
            <pc:sldMk cId="815063514" sldId="296"/>
            <ac:picMk id="23" creationId="{D73C244C-27E2-0609-AEA9-515BE30E99C9}"/>
          </ac:picMkLst>
        </pc:picChg>
        <pc:picChg chg="add del mod">
          <ac:chgData name="Nguyen Duy Nguyen Ho" userId="2fe44b39-73b0-4bd1-a065-b70fc6815047" providerId="ADAL" clId="{A7D8DD01-8F68-50B5-8785-095465034BBD}" dt="2025-10-06T07:52:40.221" v="593" actId="478"/>
          <ac:picMkLst>
            <pc:docMk/>
            <pc:sldMk cId="815063514" sldId="296"/>
            <ac:picMk id="24" creationId="{EEC47BA5-9F27-F6C5-D01D-DF85352378D3}"/>
          </ac:picMkLst>
        </pc:picChg>
        <pc:picChg chg="add del mod">
          <ac:chgData name="Nguyen Duy Nguyen Ho" userId="2fe44b39-73b0-4bd1-a065-b70fc6815047" providerId="ADAL" clId="{A7D8DD01-8F68-50B5-8785-095465034BBD}" dt="2025-10-06T07:52:40.221" v="593" actId="478"/>
          <ac:picMkLst>
            <pc:docMk/>
            <pc:sldMk cId="815063514" sldId="296"/>
            <ac:picMk id="25" creationId="{2B55A7EF-BDFE-65D2-5E42-962CF687D1C0}"/>
          </ac:picMkLst>
        </pc:picChg>
        <pc:picChg chg="add del mod">
          <ac:chgData name="Nguyen Duy Nguyen Ho" userId="2fe44b39-73b0-4bd1-a065-b70fc6815047" providerId="ADAL" clId="{A7D8DD01-8F68-50B5-8785-095465034BBD}" dt="2025-10-06T07:52:40.221" v="593" actId="478"/>
          <ac:picMkLst>
            <pc:docMk/>
            <pc:sldMk cId="815063514" sldId="296"/>
            <ac:picMk id="26" creationId="{7B1D3DF1-98DF-0939-171E-D5F9A54DAFBB}"/>
          </ac:picMkLst>
        </pc:picChg>
        <pc:picChg chg="add mod">
          <ac:chgData name="Nguyen Duy Nguyen Ho" userId="2fe44b39-73b0-4bd1-a065-b70fc6815047" providerId="ADAL" clId="{A7D8DD01-8F68-50B5-8785-095465034BBD}" dt="2025-10-06T07:53:56.674" v="608" actId="1076"/>
          <ac:picMkLst>
            <pc:docMk/>
            <pc:sldMk cId="815063514" sldId="296"/>
            <ac:picMk id="28" creationId="{8A2403D9-B099-2226-729B-65B9C75359A4}"/>
          </ac:picMkLst>
        </pc:picChg>
        <pc:picChg chg="add mod">
          <ac:chgData name="Nguyen Duy Nguyen Ho" userId="2fe44b39-73b0-4bd1-a065-b70fc6815047" providerId="ADAL" clId="{A7D8DD01-8F68-50B5-8785-095465034BBD}" dt="2025-10-06T07:53:51.982" v="607" actId="1076"/>
          <ac:picMkLst>
            <pc:docMk/>
            <pc:sldMk cId="815063514" sldId="296"/>
            <ac:picMk id="30" creationId="{42BB5B6C-8BF1-8E5F-4339-10BE31302140}"/>
          </ac:picMkLst>
        </pc:picChg>
        <pc:picChg chg="add mod">
          <ac:chgData name="Nguyen Duy Nguyen Ho" userId="2fe44b39-73b0-4bd1-a065-b70fc6815047" providerId="ADAL" clId="{A7D8DD01-8F68-50B5-8785-095465034BBD}" dt="2025-10-06T07:53:48.552" v="606" actId="1076"/>
          <ac:picMkLst>
            <pc:docMk/>
            <pc:sldMk cId="815063514" sldId="296"/>
            <ac:picMk id="32" creationId="{10A65CFE-3F28-4440-3BFA-5E897C8EF88D}"/>
          </ac:picMkLst>
        </pc:picChg>
        <pc:picChg chg="add mod">
          <ac:chgData name="Nguyen Duy Nguyen Ho" userId="2fe44b39-73b0-4bd1-a065-b70fc6815047" providerId="ADAL" clId="{A7D8DD01-8F68-50B5-8785-095465034BBD}" dt="2025-10-06T07:53:43.364" v="605" actId="1076"/>
          <ac:picMkLst>
            <pc:docMk/>
            <pc:sldMk cId="815063514" sldId="296"/>
            <ac:picMk id="34" creationId="{AC17CEC6-60C7-C421-8640-8C7EB4AB1FD4}"/>
          </ac:picMkLst>
        </pc:picChg>
      </pc:sldChg>
      <pc:sldChg chg="addSp delSp modSp new mod setBg">
        <pc:chgData name="Nguyen Duy Nguyen Ho" userId="2fe44b39-73b0-4bd1-a065-b70fc6815047" providerId="ADAL" clId="{A7D8DD01-8F68-50B5-8785-095465034BBD}" dt="2025-10-06T11:33:06.159" v="636" actId="1076"/>
        <pc:sldMkLst>
          <pc:docMk/>
          <pc:sldMk cId="2320667620" sldId="297"/>
        </pc:sldMkLst>
        <pc:spChg chg="add del">
          <ac:chgData name="Nguyen Duy Nguyen Ho" userId="2fe44b39-73b0-4bd1-a065-b70fc6815047" providerId="ADAL" clId="{A7D8DD01-8F68-50B5-8785-095465034BBD}" dt="2025-10-06T11:32:41.382" v="621" actId="26606"/>
          <ac:spMkLst>
            <pc:docMk/>
            <pc:sldMk cId="2320667620" sldId="297"/>
            <ac:spMk id="5" creationId="{22F15A2D-2324-487D-A02A-BF46C5C580EB}"/>
          </ac:spMkLst>
        </pc:spChg>
        <pc:spChg chg="add del">
          <ac:chgData name="Nguyen Duy Nguyen Ho" userId="2fe44b39-73b0-4bd1-a065-b70fc6815047" providerId="ADAL" clId="{A7D8DD01-8F68-50B5-8785-095465034BBD}" dt="2025-10-06T11:32:41.382" v="621" actId="26606"/>
          <ac:spMkLst>
            <pc:docMk/>
            <pc:sldMk cId="2320667620" sldId="297"/>
            <ac:spMk id="6" creationId="{17A7F34E-D418-47E2-9F86-2C45BBC31210}"/>
          </ac:spMkLst>
        </pc:spChg>
        <pc:spChg chg="add del">
          <ac:chgData name="Nguyen Duy Nguyen Ho" userId="2fe44b39-73b0-4bd1-a065-b70fc6815047" providerId="ADAL" clId="{A7D8DD01-8F68-50B5-8785-095465034BBD}" dt="2025-10-06T11:32:41.382" v="621" actId="26606"/>
          <ac:spMkLst>
            <pc:docMk/>
            <pc:sldMk cId="2320667620" sldId="297"/>
            <ac:spMk id="7" creationId="{2AEAFA59-923A-4F54-8B49-44C970BCC323}"/>
          </ac:spMkLst>
        </pc:spChg>
        <pc:spChg chg="add del">
          <ac:chgData name="Nguyen Duy Nguyen Ho" userId="2fe44b39-73b0-4bd1-a065-b70fc6815047" providerId="ADAL" clId="{A7D8DD01-8F68-50B5-8785-095465034BBD}" dt="2025-10-06T11:32:34.993" v="615" actId="26606"/>
          <ac:spMkLst>
            <pc:docMk/>
            <pc:sldMk cId="2320667620" sldId="297"/>
            <ac:spMk id="8" creationId="{42A4FC2C-047E-45A5-965D-8E1E3BF09BC6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0" creationId="{83C98ABE-055B-441F-B07E-44F97F083C39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1" creationId="{F3060C83-F051-4F0E-ABAD-AA0DFC48B218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2" creationId="{29FDB030-9B49-4CED-8CCD-4D99382388AC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4" creationId="{3783CA14-24A1-485C-8B30-D6A5D87987AD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6" creationId="{9A97C86A-04D6-40F7-AE84-31AB43E6A846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18" creationId="{FF9F2414-84E8-453E-B1F3-389FDE8192D9}"/>
          </ac:spMkLst>
        </pc:spChg>
        <pc:spChg chg="add del">
          <ac:chgData name="Nguyen Duy Nguyen Ho" userId="2fe44b39-73b0-4bd1-a065-b70fc6815047" providerId="ADAL" clId="{A7D8DD01-8F68-50B5-8785-095465034BBD}" dt="2025-10-06T11:32:36.342" v="617" actId="26606"/>
          <ac:spMkLst>
            <pc:docMk/>
            <pc:sldMk cId="2320667620" sldId="297"/>
            <ac:spMk id="20" creationId="{3ECA69A1-7536-43AC-85EF-C7106179F5ED}"/>
          </ac:spMkLst>
        </pc:spChg>
        <pc:spChg chg="add del">
          <ac:chgData name="Nguyen Duy Nguyen Ho" userId="2fe44b39-73b0-4bd1-a065-b70fc6815047" providerId="ADAL" clId="{A7D8DD01-8F68-50B5-8785-095465034BBD}" dt="2025-10-06T11:32:43.467" v="625" actId="26606"/>
          <ac:spMkLst>
            <pc:docMk/>
            <pc:sldMk cId="2320667620" sldId="297"/>
            <ac:spMk id="26" creationId="{22F15A2D-2324-487D-A02A-BF46C5C580EB}"/>
          </ac:spMkLst>
        </pc:spChg>
        <pc:spChg chg="add del">
          <ac:chgData name="Nguyen Duy Nguyen Ho" userId="2fe44b39-73b0-4bd1-a065-b70fc6815047" providerId="ADAL" clId="{A7D8DD01-8F68-50B5-8785-095465034BBD}" dt="2025-10-06T11:32:43.467" v="625" actId="26606"/>
          <ac:spMkLst>
            <pc:docMk/>
            <pc:sldMk cId="2320667620" sldId="297"/>
            <ac:spMk id="27" creationId="{17A7F34E-D418-47E2-9F86-2C45BBC31210}"/>
          </ac:spMkLst>
        </pc:spChg>
        <pc:spChg chg="add del">
          <ac:chgData name="Nguyen Duy Nguyen Ho" userId="2fe44b39-73b0-4bd1-a065-b70fc6815047" providerId="ADAL" clId="{A7D8DD01-8F68-50B5-8785-095465034BBD}" dt="2025-10-06T11:32:43.467" v="625" actId="26606"/>
          <ac:spMkLst>
            <pc:docMk/>
            <pc:sldMk cId="2320667620" sldId="297"/>
            <ac:spMk id="28" creationId="{2AEAFA59-923A-4F54-8B49-44C970BCC323}"/>
          </ac:spMkLst>
        </pc:spChg>
        <pc:spChg chg="add del">
          <ac:chgData name="Nguyen Duy Nguyen Ho" userId="2fe44b39-73b0-4bd1-a065-b70fc6815047" providerId="ADAL" clId="{A7D8DD01-8F68-50B5-8785-095465034BBD}" dt="2025-10-06T11:32:45.979" v="627" actId="26606"/>
          <ac:spMkLst>
            <pc:docMk/>
            <pc:sldMk cId="2320667620" sldId="297"/>
            <ac:spMk id="30" creationId="{8DAAB828-02C8-4111-AC14-FF5ACEDDFE37}"/>
          </ac:spMkLst>
        </pc:spChg>
        <pc:spChg chg="add del">
          <ac:chgData name="Nguyen Duy Nguyen Ho" userId="2fe44b39-73b0-4bd1-a065-b70fc6815047" providerId="ADAL" clId="{A7D8DD01-8F68-50B5-8785-095465034BBD}" dt="2025-10-06T11:32:49.660" v="629" actId="26606"/>
          <ac:spMkLst>
            <pc:docMk/>
            <pc:sldMk cId="2320667620" sldId="297"/>
            <ac:spMk id="35" creationId="{2D2B266D-3625-4584-A5C3-7D3F672CFF30}"/>
          </ac:spMkLst>
        </pc:spChg>
        <pc:spChg chg="add del">
          <ac:chgData name="Nguyen Duy Nguyen Ho" userId="2fe44b39-73b0-4bd1-a065-b70fc6815047" providerId="ADAL" clId="{A7D8DD01-8F68-50B5-8785-095465034BBD}" dt="2025-10-06T11:32:49.660" v="629" actId="26606"/>
          <ac:spMkLst>
            <pc:docMk/>
            <pc:sldMk cId="2320667620" sldId="297"/>
            <ac:spMk id="36" creationId="{C463B99A-73EE-4FBB-B7C4-F9F9BCC25C65}"/>
          </ac:spMkLst>
        </pc:spChg>
        <pc:spChg chg="add del">
          <ac:chgData name="Nguyen Duy Nguyen Ho" userId="2fe44b39-73b0-4bd1-a065-b70fc6815047" providerId="ADAL" clId="{A7D8DD01-8F68-50B5-8785-095465034BBD}" dt="2025-10-06T11:32:49.660" v="629" actId="26606"/>
          <ac:spMkLst>
            <pc:docMk/>
            <pc:sldMk cId="2320667620" sldId="297"/>
            <ac:spMk id="37" creationId="{A5D2A5D1-BA0D-47D3-B051-DA7743C46E28}"/>
          </ac:spMkLst>
        </pc:spChg>
        <pc:grpChg chg="add del">
          <ac:chgData name="Nguyen Duy Nguyen Ho" userId="2fe44b39-73b0-4bd1-a065-b70fc6815047" providerId="ADAL" clId="{A7D8DD01-8F68-50B5-8785-095465034BBD}" dt="2025-10-06T11:32:42.159" v="623" actId="26606"/>
          <ac:grpSpMkLst>
            <pc:docMk/>
            <pc:sldMk cId="2320667620" sldId="297"/>
            <ac:grpSpMk id="17" creationId="{63737881-458F-40AD-B72B-B57D267DC423}"/>
          </ac:grpSpMkLst>
        </pc:grpChg>
        <pc:grpChg chg="add del">
          <ac:chgData name="Nguyen Duy Nguyen Ho" userId="2fe44b39-73b0-4bd1-a065-b70fc6815047" providerId="ADAL" clId="{A7D8DD01-8F68-50B5-8785-095465034BBD}" dt="2025-10-06T11:32:45.979" v="627" actId="26606"/>
          <ac:grpSpMkLst>
            <pc:docMk/>
            <pc:sldMk cId="2320667620" sldId="297"/>
            <ac:grpSpMk id="31" creationId="{C32D4553-E775-4F16-9A6F-FED8D166A5B7}"/>
          </ac:grpSpMkLst>
        </pc:grpChg>
        <pc:picChg chg="add mod">
          <ac:chgData name="Nguyen Duy Nguyen Ho" userId="2fe44b39-73b0-4bd1-a065-b70fc6815047" providerId="ADAL" clId="{A7D8DD01-8F68-50B5-8785-095465034BBD}" dt="2025-10-06T11:33:06.159" v="636" actId="1076"/>
          <ac:picMkLst>
            <pc:docMk/>
            <pc:sldMk cId="2320667620" sldId="297"/>
            <ac:picMk id="3" creationId="{C6DC432B-5952-CF07-F2CC-CD6CDC7D471C}"/>
          </ac:picMkLst>
        </pc:picChg>
      </pc:sldChg>
      <pc:sldChg chg="new ord modNotesTx">
        <pc:chgData name="Nguyen Duy Nguyen Ho" userId="2fe44b39-73b0-4bd1-a065-b70fc6815047" providerId="ADAL" clId="{A7D8DD01-8F68-50B5-8785-095465034BBD}" dt="2025-10-06T11:41:08.988" v="641" actId="20577"/>
        <pc:sldMkLst>
          <pc:docMk/>
          <pc:sldMk cId="3773783052" sldId="298"/>
        </pc:sldMkLst>
      </pc:sldChg>
      <pc:sldChg chg="addSp modSp new mod modNotesTx">
        <pc:chgData name="Nguyen Duy Nguyen Ho" userId="2fe44b39-73b0-4bd1-a065-b70fc6815047" providerId="ADAL" clId="{A7D8DD01-8F68-50B5-8785-095465034BBD}" dt="2025-10-06T11:43:01.988" v="693" actId="14100"/>
        <pc:sldMkLst>
          <pc:docMk/>
          <pc:sldMk cId="3644888808" sldId="299"/>
        </pc:sldMkLst>
        <pc:spChg chg="add mod">
          <ac:chgData name="Nguyen Duy Nguyen Ho" userId="2fe44b39-73b0-4bd1-a065-b70fc6815047" providerId="ADAL" clId="{A7D8DD01-8F68-50B5-8785-095465034BBD}" dt="2025-10-06T11:43:01.988" v="693" actId="14100"/>
          <ac:spMkLst>
            <pc:docMk/>
            <pc:sldMk cId="3644888808" sldId="299"/>
            <ac:spMk id="3" creationId="{69F1AA4D-1171-020B-C2BC-B75BDFDD79C7}"/>
          </ac:spMkLst>
        </pc:spChg>
        <pc:graphicFrameChg chg="add mod modGraphic">
          <ac:chgData name="Nguyen Duy Nguyen Ho" userId="2fe44b39-73b0-4bd1-a065-b70fc6815047" providerId="ADAL" clId="{A7D8DD01-8F68-50B5-8785-095465034BBD}" dt="2025-10-06T11:42:30.214" v="689" actId="20577"/>
          <ac:graphicFrameMkLst>
            <pc:docMk/>
            <pc:sldMk cId="3644888808" sldId="299"/>
            <ac:graphicFrameMk id="2" creationId="{F85CCDC4-2872-170A-CABF-E4EE6B1F7FFB}"/>
          </ac:graphicFrameMkLst>
        </pc:graphicFrameChg>
      </pc:sldChg>
      <pc:sldChg chg="addSp delSp modSp new mod setBg">
        <pc:chgData name="Nguyen Duy Nguyen Ho" userId="2fe44b39-73b0-4bd1-a065-b70fc6815047" providerId="ADAL" clId="{A7D8DD01-8F68-50B5-8785-095465034BBD}" dt="2025-10-06T11:52:18.214" v="717" actId="14100"/>
        <pc:sldMkLst>
          <pc:docMk/>
          <pc:sldMk cId="2529443887" sldId="300"/>
        </pc:sldMkLst>
        <pc:spChg chg="add del">
          <ac:chgData name="Nguyen Duy Nguyen Ho" userId="2fe44b39-73b0-4bd1-a065-b70fc6815047" providerId="ADAL" clId="{A7D8DD01-8F68-50B5-8785-095465034BBD}" dt="2025-10-06T11:51:49.756" v="702" actId="26606"/>
          <ac:spMkLst>
            <pc:docMk/>
            <pc:sldMk cId="2529443887" sldId="300"/>
            <ac:spMk id="4" creationId="{01D0AF59-99C3-4251-AB9A-C966C6AD4400}"/>
          </ac:spMkLst>
        </pc:spChg>
        <pc:spChg chg="add del">
          <ac:chgData name="Nguyen Duy Nguyen Ho" userId="2fe44b39-73b0-4bd1-a065-b70fc6815047" providerId="ADAL" clId="{A7D8DD01-8F68-50B5-8785-095465034BBD}" dt="2025-10-06T11:51:47.820" v="698" actId="26606"/>
          <ac:spMkLst>
            <pc:docMk/>
            <pc:sldMk cId="2529443887" sldId="300"/>
            <ac:spMk id="7" creationId="{42A4FC2C-047E-45A5-965D-8E1E3BF09BC6}"/>
          </ac:spMkLst>
        </pc:spChg>
        <pc:spChg chg="add del">
          <ac:chgData name="Nguyen Duy Nguyen Ho" userId="2fe44b39-73b0-4bd1-a065-b70fc6815047" providerId="ADAL" clId="{A7D8DD01-8F68-50B5-8785-095465034BBD}" dt="2025-10-06T11:51:49.756" v="702" actId="26606"/>
          <ac:spMkLst>
            <pc:docMk/>
            <pc:sldMk cId="2529443887" sldId="300"/>
            <ac:spMk id="9" creationId="{1855405F-37A2-4869-9154-F8BE3BECE6C3}"/>
          </ac:spMkLst>
        </pc:spChg>
        <pc:spChg chg="add del">
          <ac:chgData name="Nguyen Duy Nguyen Ho" userId="2fe44b39-73b0-4bd1-a065-b70fc6815047" providerId="ADAL" clId="{A7D8DD01-8F68-50B5-8785-095465034BBD}" dt="2025-10-06T11:52:00.309" v="706" actId="26606"/>
          <ac:spMkLst>
            <pc:docMk/>
            <pc:sldMk cId="2529443887" sldId="300"/>
            <ac:spMk id="13" creationId="{22F15A2D-2324-487D-A02A-BF46C5C580EB}"/>
          </ac:spMkLst>
        </pc:spChg>
        <pc:spChg chg="add del">
          <ac:chgData name="Nguyen Duy Nguyen Ho" userId="2fe44b39-73b0-4bd1-a065-b70fc6815047" providerId="ADAL" clId="{A7D8DD01-8F68-50B5-8785-095465034BBD}" dt="2025-10-06T11:52:00.309" v="706" actId="26606"/>
          <ac:spMkLst>
            <pc:docMk/>
            <pc:sldMk cId="2529443887" sldId="300"/>
            <ac:spMk id="14" creationId="{17A7F34E-D418-47E2-9F86-2C45BBC31210}"/>
          </ac:spMkLst>
        </pc:spChg>
        <pc:spChg chg="add del">
          <ac:chgData name="Nguyen Duy Nguyen Ho" userId="2fe44b39-73b0-4bd1-a065-b70fc6815047" providerId="ADAL" clId="{A7D8DD01-8F68-50B5-8785-095465034BBD}" dt="2025-10-06T11:52:00.309" v="706" actId="26606"/>
          <ac:spMkLst>
            <pc:docMk/>
            <pc:sldMk cId="2529443887" sldId="300"/>
            <ac:spMk id="15" creationId="{2AEAFA59-923A-4F54-8B49-44C970BCC323}"/>
          </ac:spMkLst>
        </pc:spChg>
        <pc:spChg chg="add del">
          <ac:chgData name="Nguyen Duy Nguyen Ho" userId="2fe44b39-73b0-4bd1-a065-b70fc6815047" providerId="ADAL" clId="{A7D8DD01-8F68-50B5-8785-095465034BBD}" dt="2025-10-06T11:52:08.016" v="710" actId="26606"/>
          <ac:spMkLst>
            <pc:docMk/>
            <pc:sldMk cId="2529443887" sldId="300"/>
            <ac:spMk id="21" creationId="{22F15A2D-2324-487D-A02A-BF46C5C580EB}"/>
          </ac:spMkLst>
        </pc:spChg>
        <pc:spChg chg="add del">
          <ac:chgData name="Nguyen Duy Nguyen Ho" userId="2fe44b39-73b0-4bd1-a065-b70fc6815047" providerId="ADAL" clId="{A7D8DD01-8F68-50B5-8785-095465034BBD}" dt="2025-10-06T11:52:08.016" v="710" actId="26606"/>
          <ac:spMkLst>
            <pc:docMk/>
            <pc:sldMk cId="2529443887" sldId="300"/>
            <ac:spMk id="22" creationId="{17A7F34E-D418-47E2-9F86-2C45BBC31210}"/>
          </ac:spMkLst>
        </pc:spChg>
        <pc:spChg chg="add del">
          <ac:chgData name="Nguyen Duy Nguyen Ho" userId="2fe44b39-73b0-4bd1-a065-b70fc6815047" providerId="ADAL" clId="{A7D8DD01-8F68-50B5-8785-095465034BBD}" dt="2025-10-06T11:52:08.016" v="710" actId="26606"/>
          <ac:spMkLst>
            <pc:docMk/>
            <pc:sldMk cId="2529443887" sldId="300"/>
            <ac:spMk id="23" creationId="{2AEAFA59-923A-4F54-8B49-44C970BCC323}"/>
          </ac:spMkLst>
        </pc:spChg>
        <pc:grpChg chg="add del">
          <ac:chgData name="Nguyen Duy Nguyen Ho" userId="2fe44b39-73b0-4bd1-a065-b70fc6815047" providerId="ADAL" clId="{A7D8DD01-8F68-50B5-8785-095465034BBD}" dt="2025-10-06T11:52:03.845" v="708" actId="26606"/>
          <ac:grpSpMkLst>
            <pc:docMk/>
            <pc:sldMk cId="2529443887" sldId="300"/>
            <ac:grpSpMk id="17" creationId="{26176824-7946-6969-3841-DD5C101DF42D}"/>
          </ac:grpSpMkLst>
        </pc:grpChg>
        <pc:picChg chg="add mod">
          <ac:chgData name="Nguyen Duy Nguyen Ho" userId="2fe44b39-73b0-4bd1-a065-b70fc6815047" providerId="ADAL" clId="{A7D8DD01-8F68-50B5-8785-095465034BBD}" dt="2025-10-06T11:52:18.214" v="717" actId="14100"/>
          <ac:picMkLst>
            <pc:docMk/>
            <pc:sldMk cId="2529443887" sldId="300"/>
            <ac:picMk id="2" creationId="{1467E2AE-580D-4AC6-B872-FB988EE1E850}"/>
          </ac:picMkLst>
        </pc:picChg>
        <pc:cxnChg chg="add del">
          <ac:chgData name="Nguyen Duy Nguyen Ho" userId="2fe44b39-73b0-4bd1-a065-b70fc6815047" providerId="ADAL" clId="{A7D8DD01-8F68-50B5-8785-095465034BBD}" dt="2025-10-06T11:51:59.615" v="704" actId="26606"/>
          <ac:cxnSpMkLst>
            <pc:docMk/>
            <pc:sldMk cId="2529443887" sldId="300"/>
            <ac:cxnSpMk id="11" creationId="{22F6364A-B358-4BEE-B158-0734D2C938D4}"/>
          </ac:cxnSpMkLst>
        </pc:cxnChg>
      </pc:sldChg>
      <pc:sldChg chg="addSp modSp new mod">
        <pc:chgData name="Nguyen Duy Nguyen Ho" userId="2fe44b39-73b0-4bd1-a065-b70fc6815047" providerId="ADAL" clId="{A7D8DD01-8F68-50B5-8785-095465034BBD}" dt="2025-10-06T11:57:36.317" v="723" actId="14100"/>
        <pc:sldMkLst>
          <pc:docMk/>
          <pc:sldMk cId="1558840855" sldId="301"/>
        </pc:sldMkLst>
        <pc:picChg chg="add mod">
          <ac:chgData name="Nguyen Duy Nguyen Ho" userId="2fe44b39-73b0-4bd1-a065-b70fc6815047" providerId="ADAL" clId="{A7D8DD01-8F68-50B5-8785-095465034BBD}" dt="2025-10-06T11:57:36.317" v="723" actId="14100"/>
          <ac:picMkLst>
            <pc:docMk/>
            <pc:sldMk cId="1558840855" sldId="301"/>
            <ac:picMk id="2" creationId="{20C9520D-11E6-95B5-CF1C-890A5F95DE38}"/>
          </ac:picMkLst>
        </pc:picChg>
      </pc:sldChg>
      <pc:sldChg chg="addSp delSp modSp new mod">
        <pc:chgData name="Nguyen Duy Nguyen Ho" userId="2fe44b39-73b0-4bd1-a065-b70fc6815047" providerId="ADAL" clId="{A7D8DD01-8F68-50B5-8785-095465034BBD}" dt="2025-10-06T12:23:07.752" v="735" actId="14100"/>
        <pc:sldMkLst>
          <pc:docMk/>
          <pc:sldMk cId="901640005" sldId="302"/>
        </pc:sldMkLst>
        <pc:picChg chg="add del mod">
          <ac:chgData name="Nguyen Duy Nguyen Ho" userId="2fe44b39-73b0-4bd1-a065-b70fc6815047" providerId="ADAL" clId="{A7D8DD01-8F68-50B5-8785-095465034BBD}" dt="2025-10-06T12:22:59.061" v="730" actId="478"/>
          <ac:picMkLst>
            <pc:docMk/>
            <pc:sldMk cId="901640005" sldId="302"/>
            <ac:picMk id="2" creationId="{5878B944-6242-B89F-8AE6-33AE5AD44493}"/>
          </ac:picMkLst>
        </pc:picChg>
        <pc:picChg chg="add mod">
          <ac:chgData name="Nguyen Duy Nguyen Ho" userId="2fe44b39-73b0-4bd1-a065-b70fc6815047" providerId="ADAL" clId="{A7D8DD01-8F68-50B5-8785-095465034BBD}" dt="2025-10-06T12:23:07.752" v="735" actId="14100"/>
          <ac:picMkLst>
            <pc:docMk/>
            <pc:sldMk cId="901640005" sldId="302"/>
            <ac:picMk id="3" creationId="{AFCCF185-B598-9F5E-87C0-D73762B31D35}"/>
          </ac:picMkLst>
        </pc:picChg>
      </pc:sldChg>
      <pc:sldChg chg="add">
        <pc:chgData name="Nguyen Duy Nguyen Ho" userId="2fe44b39-73b0-4bd1-a065-b70fc6815047" providerId="ADAL" clId="{A7D8DD01-8F68-50B5-8785-095465034BBD}" dt="2025-10-06T12:50:21.048" v="737"/>
        <pc:sldMkLst>
          <pc:docMk/>
          <pc:sldMk cId="1942438335" sldId="304"/>
        </pc:sldMkLst>
      </pc:sldChg>
    </pc:docChg>
  </pc:docChgLst>
  <pc:docChgLst>
    <pc:chgData name="Keagen Leon Smith" userId="fddcd5b1-044a-44c0-86d7-037eb9deb0cf" providerId="ADAL" clId="{E42CAB0F-BCA1-44F4-A476-093287171D51}"/>
    <pc:docChg chg="custSel modSld">
      <pc:chgData name="Keagen Leon Smith" userId="fddcd5b1-044a-44c0-86d7-037eb9deb0cf" providerId="ADAL" clId="{E42CAB0F-BCA1-44F4-A476-093287171D51}" dt="2025-10-01T06:58:53.511" v="567" actId="1076"/>
      <pc:docMkLst>
        <pc:docMk/>
      </pc:docMkLst>
      <pc:sldChg chg="modSp">
        <pc:chgData name="Keagen Leon Smith" userId="fddcd5b1-044a-44c0-86d7-037eb9deb0cf" providerId="ADAL" clId="{E42CAB0F-BCA1-44F4-A476-093287171D51}" dt="2025-10-01T06:58:53.511" v="567" actId="1076"/>
        <pc:sldMkLst>
          <pc:docMk/>
          <pc:sldMk cId="0" sldId="257"/>
        </pc:sldMkLst>
      </pc:sldChg>
    </pc:docChg>
  </pc:docChgLst>
  <pc:docChgLst>
    <pc:chgData name="Keagen Leon Smith" userId="S::s370836@students.cdu.edu.au::fddcd5b1-044a-44c0-86d7-037eb9deb0cf" providerId="AD" clId="Web-{8B1BD48F-99A0-70D9-44D3-5552861769AB}"/>
    <pc:docChg chg="modSld sldOrd">
      <pc:chgData name="Keagen Leon Smith" userId="S::s370836@students.cdu.edu.au::fddcd5b1-044a-44c0-86d7-037eb9deb0cf" providerId="AD" clId="Web-{8B1BD48F-99A0-70D9-44D3-5552861769AB}" dt="2025-10-06T09:49:05.789" v="953" actId="20577"/>
      <pc:docMkLst>
        <pc:docMk/>
      </pc:docMkLst>
      <pc:sldChg chg="ord">
        <pc:chgData name="Keagen Leon Smith" userId="S::s370836@students.cdu.edu.au::fddcd5b1-044a-44c0-86d7-037eb9deb0cf" providerId="AD" clId="Web-{8B1BD48F-99A0-70D9-44D3-5552861769AB}" dt="2025-10-06T09:46:53.408" v="667"/>
        <pc:sldMkLst>
          <pc:docMk/>
          <pc:sldMk cId="0" sldId="260"/>
        </pc:sldMkLst>
      </pc:sldChg>
      <pc:sldChg chg="modSp">
        <pc:chgData name="Keagen Leon Smith" userId="S::s370836@students.cdu.edu.au::fddcd5b1-044a-44c0-86d7-037eb9deb0cf" providerId="AD" clId="Web-{8B1BD48F-99A0-70D9-44D3-5552861769AB}" dt="2025-10-06T09:49:05.789" v="953" actId="20577"/>
        <pc:sldMkLst>
          <pc:docMk/>
          <pc:sldMk cId="3711389481" sldId="276"/>
        </pc:sldMkLst>
        <pc:spChg chg="mod">
          <ac:chgData name="Keagen Leon Smith" userId="S::s370836@students.cdu.edu.au::fddcd5b1-044a-44c0-86d7-037eb9deb0cf" providerId="AD" clId="Web-{8B1BD48F-99A0-70D9-44D3-5552861769AB}" dt="2025-10-06T09:49:05.789" v="953" actId="20577"/>
          <ac:spMkLst>
            <pc:docMk/>
            <pc:sldMk cId="3711389481" sldId="276"/>
            <ac:spMk id="2" creationId="{5240D1B8-FAB5-1344-8EC1-EFC21AC6C380}"/>
          </ac:spMkLst>
        </pc:spChg>
      </pc:sldChg>
      <pc:sldChg chg="modSp">
        <pc:chgData name="Keagen Leon Smith" userId="S::s370836@students.cdu.edu.au::fddcd5b1-044a-44c0-86d7-037eb9deb0cf" providerId="AD" clId="Web-{8B1BD48F-99A0-70D9-44D3-5552861769AB}" dt="2025-10-06T09:43:07.127" v="341" actId="20577"/>
        <pc:sldMkLst>
          <pc:docMk/>
          <pc:sldMk cId="3333206136" sldId="279"/>
        </pc:sldMkLst>
        <pc:spChg chg="mod">
          <ac:chgData name="Keagen Leon Smith" userId="S::s370836@students.cdu.edu.au::fddcd5b1-044a-44c0-86d7-037eb9deb0cf" providerId="AD" clId="Web-{8B1BD48F-99A0-70D9-44D3-5552861769AB}" dt="2025-10-06T09:43:07.127" v="341" actId="20577"/>
          <ac:spMkLst>
            <pc:docMk/>
            <pc:sldMk cId="3333206136" sldId="279"/>
            <ac:spMk id="6" creationId="{B9550CE9-14EB-8D08-1625-847824DA03C4}"/>
          </ac:spMkLst>
        </pc:spChg>
        <pc:picChg chg="mod">
          <ac:chgData name="Keagen Leon Smith" userId="S::s370836@students.cdu.edu.au::fddcd5b1-044a-44c0-86d7-037eb9deb0cf" providerId="AD" clId="Web-{8B1BD48F-99A0-70D9-44D3-5552861769AB}" dt="2025-10-06T09:41:53.798" v="296" actId="14100"/>
          <ac:picMkLst>
            <pc:docMk/>
            <pc:sldMk cId="3333206136" sldId="279"/>
            <ac:picMk id="9" creationId="{305D59AF-87CC-159E-B336-9EF03D8B2849}"/>
          </ac:picMkLst>
        </pc:picChg>
      </pc:sldChg>
      <pc:sldChg chg="addSp delSp modSp">
        <pc:chgData name="Keagen Leon Smith" userId="S::s370836@students.cdu.edu.au::fddcd5b1-044a-44c0-86d7-037eb9deb0cf" providerId="AD" clId="Web-{8B1BD48F-99A0-70D9-44D3-5552861769AB}" dt="2025-10-06T09:35:14.775" v="136" actId="20577"/>
        <pc:sldMkLst>
          <pc:docMk/>
          <pc:sldMk cId="965029154" sldId="280"/>
        </pc:sldMkLst>
        <pc:spChg chg="add del">
          <ac:chgData name="Keagen Leon Smith" userId="S::s370836@students.cdu.edu.au::fddcd5b1-044a-44c0-86d7-037eb9deb0cf" providerId="AD" clId="Web-{8B1BD48F-99A0-70D9-44D3-5552861769AB}" dt="2025-10-06T09:34:30.383" v="2"/>
          <ac:spMkLst>
            <pc:docMk/>
            <pc:sldMk cId="965029154" sldId="280"/>
            <ac:spMk id="4" creationId="{CABEBB04-C427-640B-F5E5-F1801E09A2D4}"/>
          </ac:spMkLst>
        </pc:spChg>
        <pc:spChg chg="mod">
          <ac:chgData name="Keagen Leon Smith" userId="S::s370836@students.cdu.edu.au::fddcd5b1-044a-44c0-86d7-037eb9deb0cf" providerId="AD" clId="Web-{8B1BD48F-99A0-70D9-44D3-5552861769AB}" dt="2025-10-06T09:30:36.484" v="0" actId="14100"/>
          <ac:spMkLst>
            <pc:docMk/>
            <pc:sldMk cId="965029154" sldId="280"/>
            <ac:spMk id="5" creationId="{95F74EA3-99F8-D3E6-19A5-913BE3E1E9E8}"/>
          </ac:spMkLst>
        </pc:spChg>
        <pc:spChg chg="add mod">
          <ac:chgData name="Keagen Leon Smith" userId="S::s370836@students.cdu.edu.au::fddcd5b1-044a-44c0-86d7-037eb9deb0cf" providerId="AD" clId="Web-{8B1BD48F-99A0-70D9-44D3-5552861769AB}" dt="2025-10-06T09:35:14.775" v="136" actId="20577"/>
          <ac:spMkLst>
            <pc:docMk/>
            <pc:sldMk cId="965029154" sldId="280"/>
            <ac:spMk id="7" creationId="{9708FEE4-2A81-7665-CF88-96742DDFCF7F}"/>
          </ac:spMkLst>
        </pc:spChg>
      </pc:sldChg>
      <pc:sldChg chg="addSp delSp modSp">
        <pc:chgData name="Keagen Leon Smith" userId="S::s370836@students.cdu.edu.au::fddcd5b1-044a-44c0-86d7-037eb9deb0cf" providerId="AD" clId="Web-{8B1BD48F-99A0-70D9-44D3-5552861769AB}" dt="2025-10-06T09:41:20.641" v="295" actId="20577"/>
        <pc:sldMkLst>
          <pc:docMk/>
          <pc:sldMk cId="3680232602" sldId="281"/>
        </pc:sldMkLst>
        <pc:spChg chg="add del mod">
          <ac:chgData name="Keagen Leon Smith" userId="S::s370836@students.cdu.edu.au::fddcd5b1-044a-44c0-86d7-037eb9deb0cf" providerId="AD" clId="Web-{8B1BD48F-99A0-70D9-44D3-5552861769AB}" dt="2025-10-06T09:38:23.076" v="271"/>
          <ac:spMkLst>
            <pc:docMk/>
            <pc:sldMk cId="3680232602" sldId="281"/>
            <ac:spMk id="2" creationId="{4B241C57-5338-BC3E-4C7F-11BF9BD3987D}"/>
          </ac:spMkLst>
        </pc:spChg>
        <pc:spChg chg="add del">
          <ac:chgData name="Keagen Leon Smith" userId="S::s370836@students.cdu.edu.au::fddcd5b1-044a-44c0-86d7-037eb9deb0cf" providerId="AD" clId="Web-{8B1BD48F-99A0-70D9-44D3-5552861769AB}" dt="2025-10-06T09:40:32.625" v="275"/>
          <ac:spMkLst>
            <pc:docMk/>
            <pc:sldMk cId="3680232602" sldId="281"/>
            <ac:spMk id="3" creationId="{32114EA5-624B-94A0-CE47-39138AD9CC87}"/>
          </ac:spMkLst>
        </pc:spChg>
        <pc:spChg chg="mod">
          <ac:chgData name="Keagen Leon Smith" userId="S::s370836@students.cdu.edu.au::fddcd5b1-044a-44c0-86d7-037eb9deb0cf" providerId="AD" clId="Web-{8B1BD48F-99A0-70D9-44D3-5552861769AB}" dt="2025-10-06T09:41:20.641" v="295" actId="20577"/>
          <ac:spMkLst>
            <pc:docMk/>
            <pc:sldMk cId="3680232602" sldId="281"/>
            <ac:spMk id="6" creationId="{19BC27F5-9E7B-35AE-6735-44A1341B68FA}"/>
          </ac:spMkLst>
        </pc:spChg>
        <pc:picChg chg="del">
          <ac:chgData name="Keagen Leon Smith" userId="S::s370836@students.cdu.edu.au::fddcd5b1-044a-44c0-86d7-037eb9deb0cf" providerId="AD" clId="Web-{8B1BD48F-99A0-70D9-44D3-5552861769AB}" dt="2025-10-06T09:38:17.716" v="267"/>
          <ac:picMkLst>
            <pc:docMk/>
            <pc:sldMk cId="3680232602" sldId="281"/>
            <ac:picMk id="4" creationId="{AFD0022C-1670-0676-E101-2F2718A90F32}"/>
          </ac:picMkLst>
        </pc:picChg>
        <pc:picChg chg="mod">
          <ac:chgData name="Keagen Leon Smith" userId="S::s370836@students.cdu.edu.au::fddcd5b1-044a-44c0-86d7-037eb9deb0cf" providerId="AD" clId="Web-{8B1BD48F-99A0-70D9-44D3-5552861769AB}" dt="2025-10-06T09:38:25.013" v="272" actId="1076"/>
          <ac:picMkLst>
            <pc:docMk/>
            <pc:sldMk cId="3680232602" sldId="281"/>
            <ac:picMk id="10" creationId="{24FD6E38-BEE7-61CD-ACE5-B91C3E2A4EBD}"/>
          </ac:picMkLst>
        </pc:picChg>
        <pc:picChg chg="mod">
          <ac:chgData name="Keagen Leon Smith" userId="S::s370836@students.cdu.edu.au::fddcd5b1-044a-44c0-86d7-037eb9deb0cf" providerId="AD" clId="Web-{8B1BD48F-99A0-70D9-44D3-5552861769AB}" dt="2025-10-06T09:38:27.685" v="273" actId="1076"/>
          <ac:picMkLst>
            <pc:docMk/>
            <pc:sldMk cId="3680232602" sldId="281"/>
            <ac:picMk id="12" creationId="{1167BA2F-C64B-50FE-1889-03436E34D14E}"/>
          </ac:picMkLst>
        </pc:picChg>
      </pc:sldChg>
      <pc:sldChg chg="modSp">
        <pc:chgData name="Keagen Leon Smith" userId="S::s370836@students.cdu.edu.au::fddcd5b1-044a-44c0-86d7-037eb9deb0cf" providerId="AD" clId="Web-{8B1BD48F-99A0-70D9-44D3-5552861769AB}" dt="2025-10-06T09:44:02.099" v="395" actId="20577"/>
        <pc:sldMkLst>
          <pc:docMk/>
          <pc:sldMk cId="1481697588" sldId="282"/>
        </pc:sldMkLst>
        <pc:spChg chg="mod">
          <ac:chgData name="Keagen Leon Smith" userId="S::s370836@students.cdu.edu.au::fddcd5b1-044a-44c0-86d7-037eb9deb0cf" providerId="AD" clId="Web-{8B1BD48F-99A0-70D9-44D3-5552861769AB}" dt="2025-10-06T09:44:02.099" v="395" actId="20577"/>
          <ac:spMkLst>
            <pc:docMk/>
            <pc:sldMk cId="1481697588" sldId="282"/>
            <ac:spMk id="6" creationId="{80A288DC-31F5-A91A-AA8E-96C1DB638EA8}"/>
          </ac:spMkLst>
        </pc:spChg>
      </pc:sldChg>
    </pc:docChg>
  </pc:docChgLst>
  <pc:docChgLst>
    <pc:chgData name="Keagen Leon Smith" userId="S::s370836@students.cdu.edu.au::fddcd5b1-044a-44c0-86d7-037eb9deb0cf" providerId="AD" clId="Web-{B568C70F-3AE2-79A1-57ED-C883CB1314F3}"/>
    <pc:docChg chg="addSld delSld modSld sldOrd">
      <pc:chgData name="Keagen Leon Smith" userId="S::s370836@students.cdu.edu.au::fddcd5b1-044a-44c0-86d7-037eb9deb0cf" providerId="AD" clId="Web-{B568C70F-3AE2-79A1-57ED-C883CB1314F3}" dt="2025-10-06T12:48:22.852" v="1384" actId="1076"/>
      <pc:docMkLst>
        <pc:docMk/>
      </pc:docMkLst>
      <pc:sldChg chg="modSp">
        <pc:chgData name="Keagen Leon Smith" userId="S::s370836@students.cdu.edu.au::fddcd5b1-044a-44c0-86d7-037eb9deb0cf" providerId="AD" clId="Web-{B568C70F-3AE2-79A1-57ED-C883CB1314F3}" dt="2025-10-06T11:31:48.972" v="371" actId="14100"/>
        <pc:sldMkLst>
          <pc:docMk/>
          <pc:sldMk cId="0" sldId="257"/>
        </pc:sldMkLst>
        <pc:spChg chg="mod">
          <ac:chgData name="Keagen Leon Smith" userId="S::s370836@students.cdu.edu.au::fddcd5b1-044a-44c0-86d7-037eb9deb0cf" providerId="AD" clId="Web-{B568C70F-3AE2-79A1-57ED-C883CB1314F3}" dt="2025-10-06T11:11:06.874" v="3" actId="20577"/>
          <ac:spMkLst>
            <pc:docMk/>
            <pc:sldMk cId="0" sldId="257"/>
            <ac:spMk id="4" creationId="{670BDBE8-DBAE-000D-E65F-3859B94736BA}"/>
          </ac:spMkLst>
        </pc:spChg>
        <pc:picChg chg="mod">
          <ac:chgData name="Keagen Leon Smith" userId="S::s370836@students.cdu.edu.au::fddcd5b1-044a-44c0-86d7-037eb9deb0cf" providerId="AD" clId="Web-{B568C70F-3AE2-79A1-57ED-C883CB1314F3}" dt="2025-10-06T11:31:48.972" v="371" actId="14100"/>
          <ac:picMkLst>
            <pc:docMk/>
            <pc:sldMk cId="0" sldId="257"/>
            <ac:picMk id="5" creationId="{3B0EE920-FE8C-8AB4-3002-964AE769DB42}"/>
          </ac:picMkLst>
        </pc:picChg>
      </pc:sldChg>
      <pc:sldChg chg="modSp">
        <pc:chgData name="Keagen Leon Smith" userId="S::s370836@students.cdu.edu.au::fddcd5b1-044a-44c0-86d7-037eb9deb0cf" providerId="AD" clId="Web-{B568C70F-3AE2-79A1-57ED-C883CB1314F3}" dt="2025-10-06T11:33:37.243" v="421" actId="20577"/>
        <pc:sldMkLst>
          <pc:docMk/>
          <pc:sldMk cId="0" sldId="258"/>
        </pc:sldMkLst>
        <pc:spChg chg="mod">
          <ac:chgData name="Keagen Leon Smith" userId="S::s370836@students.cdu.edu.au::fddcd5b1-044a-44c0-86d7-037eb9deb0cf" providerId="AD" clId="Web-{B568C70F-3AE2-79A1-57ED-C883CB1314F3}" dt="2025-10-06T11:33:37.243" v="421" actId="20577"/>
          <ac:spMkLst>
            <pc:docMk/>
            <pc:sldMk cId="0" sldId="258"/>
            <ac:spMk id="15" creationId="{00000000-0000-0000-0000-000000000000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32:12.067" v="1267" actId="20577"/>
        <pc:sldMkLst>
          <pc:docMk/>
          <pc:sldMk cId="0" sldId="259"/>
        </pc:sldMkLst>
        <pc:spChg chg="mod">
          <ac:chgData name="Keagen Leon Smith" userId="S::s370836@students.cdu.edu.au::fddcd5b1-044a-44c0-86d7-037eb9deb0cf" providerId="AD" clId="Web-{B568C70F-3AE2-79A1-57ED-C883CB1314F3}" dt="2025-10-06T12:32:12.067" v="1267" actId="20577"/>
          <ac:spMkLst>
            <pc:docMk/>
            <pc:sldMk cId="0" sldId="259"/>
            <ac:spMk id="3" creationId="{00000000-0000-0000-0000-000000000000}"/>
          </ac:spMkLst>
        </pc:spChg>
      </pc:sldChg>
      <pc:sldChg chg="delSp modSp ord">
        <pc:chgData name="Keagen Leon Smith" userId="S::s370836@students.cdu.edu.au::fddcd5b1-044a-44c0-86d7-037eb9deb0cf" providerId="AD" clId="Web-{B568C70F-3AE2-79A1-57ED-C883CB1314F3}" dt="2025-10-06T11:36:49.237" v="436" actId="1076"/>
        <pc:sldMkLst>
          <pc:docMk/>
          <pc:sldMk cId="0" sldId="260"/>
        </pc:sldMkLst>
        <pc:spChg chg="del topLvl">
          <ac:chgData name="Keagen Leon Smith" userId="S::s370836@students.cdu.edu.au::fddcd5b1-044a-44c0-86d7-037eb9deb0cf" providerId="AD" clId="Web-{B568C70F-3AE2-79A1-57ED-C883CB1314F3}" dt="2025-10-06T11:36:12.173" v="425"/>
          <ac:spMkLst>
            <pc:docMk/>
            <pc:sldMk cId="0" sldId="260"/>
            <ac:spMk id="8" creationId="{00000000-0000-0000-0000-000000000000}"/>
          </ac:spMkLst>
        </pc:spChg>
        <pc:spChg chg="topLvl">
          <ac:chgData name="Keagen Leon Smith" userId="S::s370836@students.cdu.edu.au::fddcd5b1-044a-44c0-86d7-037eb9deb0cf" providerId="AD" clId="Web-{B568C70F-3AE2-79A1-57ED-C883CB1314F3}" dt="2025-10-06T11:36:12.173" v="425"/>
          <ac:spMkLst>
            <pc:docMk/>
            <pc:sldMk cId="0" sldId="260"/>
            <ac:spMk id="9" creationId="{00000000-0000-0000-0000-000000000000}"/>
          </ac:spMkLst>
        </pc:spChg>
        <pc:spChg chg="del topLvl">
          <ac:chgData name="Keagen Leon Smith" userId="S::s370836@students.cdu.edu.au::fddcd5b1-044a-44c0-86d7-037eb9deb0cf" providerId="AD" clId="Web-{B568C70F-3AE2-79A1-57ED-C883CB1314F3}" dt="2025-10-06T11:36:33.440" v="430"/>
          <ac:spMkLst>
            <pc:docMk/>
            <pc:sldMk cId="0" sldId="260"/>
            <ac:spMk id="11" creationId="{00000000-0000-0000-0000-000000000000}"/>
          </ac:spMkLst>
        </pc:spChg>
        <pc:spChg chg="topLvl">
          <ac:chgData name="Keagen Leon Smith" userId="S::s370836@students.cdu.edu.au::fddcd5b1-044a-44c0-86d7-037eb9deb0cf" providerId="AD" clId="Web-{B568C70F-3AE2-79A1-57ED-C883CB1314F3}" dt="2025-10-06T11:36:33.440" v="430"/>
          <ac:spMkLst>
            <pc:docMk/>
            <pc:sldMk cId="0" sldId="260"/>
            <ac:spMk id="12" creationId="{00000000-0000-0000-0000-000000000000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29:28.734" v="321" actId="20577"/>
          <ac:spMkLst>
            <pc:docMk/>
            <pc:sldMk cId="0" sldId="260"/>
            <ac:spMk id="13" creationId="{00000000-0000-0000-0000-000000000000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36:49.237" v="436" actId="1076"/>
          <ac:spMkLst>
            <pc:docMk/>
            <pc:sldMk cId="0" sldId="260"/>
            <ac:spMk id="14" creationId="{00000000-0000-0000-0000-000000000000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36:29.986" v="429" actId="1076"/>
          <ac:spMkLst>
            <pc:docMk/>
            <pc:sldMk cId="0" sldId="260"/>
            <ac:spMk id="15" creationId="{00000000-0000-0000-0000-000000000000}"/>
          </ac:spMkLst>
        </pc:spChg>
        <pc:spChg chg="del mod">
          <ac:chgData name="Keagen Leon Smith" userId="S::s370836@students.cdu.edu.au::fddcd5b1-044a-44c0-86d7-037eb9deb0cf" providerId="AD" clId="Web-{B568C70F-3AE2-79A1-57ED-C883CB1314F3}" dt="2025-10-06T11:36:17.439" v="427"/>
          <ac:spMkLst>
            <pc:docMk/>
            <pc:sldMk cId="0" sldId="260"/>
            <ac:spMk id="16" creationId="{00000000-0000-0000-0000-000000000000}"/>
          </ac:spMkLst>
        </pc:spChg>
        <pc:spChg chg="del mod">
          <ac:chgData name="Keagen Leon Smith" userId="S::s370836@students.cdu.edu.au::fddcd5b1-044a-44c0-86d7-037eb9deb0cf" providerId="AD" clId="Web-{B568C70F-3AE2-79A1-57ED-C883CB1314F3}" dt="2025-10-06T11:33:58.291" v="424"/>
          <ac:spMkLst>
            <pc:docMk/>
            <pc:sldMk cId="0" sldId="260"/>
            <ac:spMk id="17" creationId="{00000000-0000-0000-0000-000000000000}"/>
          </ac:spMkLst>
        </pc:spChg>
        <pc:spChg chg="del mod">
          <ac:chgData name="Keagen Leon Smith" userId="S::s370836@students.cdu.edu.au::fddcd5b1-044a-44c0-86d7-037eb9deb0cf" providerId="AD" clId="Web-{B568C70F-3AE2-79A1-57ED-C883CB1314F3}" dt="2025-10-06T11:36:35.346" v="432"/>
          <ac:spMkLst>
            <pc:docMk/>
            <pc:sldMk cId="0" sldId="260"/>
            <ac:spMk id="18" creationId="{00000000-0000-0000-0000-000000000000}"/>
          </ac:spMkLst>
        </pc:spChg>
        <pc:spChg chg="del mod">
          <ac:chgData name="Keagen Leon Smith" userId="S::s370836@students.cdu.edu.au::fddcd5b1-044a-44c0-86d7-037eb9deb0cf" providerId="AD" clId="Web-{B568C70F-3AE2-79A1-57ED-C883CB1314F3}" dt="2025-10-06T11:36:38.455" v="433"/>
          <ac:spMkLst>
            <pc:docMk/>
            <pc:sldMk cId="0" sldId="260"/>
            <ac:spMk id="19" creationId="{00000000-0000-0000-0000-000000000000}"/>
          </ac:spMkLst>
        </pc:spChg>
        <pc:grpChg chg="mod">
          <ac:chgData name="Keagen Leon Smith" userId="S::s370836@students.cdu.edu.au::fddcd5b1-044a-44c0-86d7-037eb9deb0cf" providerId="AD" clId="Web-{B568C70F-3AE2-79A1-57ED-C883CB1314F3}" dt="2025-10-06T11:36:44.346" v="435" actId="1076"/>
          <ac:grpSpMkLst>
            <pc:docMk/>
            <pc:sldMk cId="0" sldId="260"/>
            <ac:grpSpMk id="4" creationId="{00000000-0000-0000-0000-000000000000}"/>
          </ac:grpSpMkLst>
        </pc:grpChg>
        <pc:grpChg chg="del mod">
          <ac:chgData name="Keagen Leon Smith" userId="S::s370836@students.cdu.edu.au::fddcd5b1-044a-44c0-86d7-037eb9deb0cf" providerId="AD" clId="Web-{B568C70F-3AE2-79A1-57ED-C883CB1314F3}" dt="2025-10-06T11:36:12.173" v="425"/>
          <ac:grpSpMkLst>
            <pc:docMk/>
            <pc:sldMk cId="0" sldId="260"/>
            <ac:grpSpMk id="7" creationId="{00000000-0000-0000-0000-000000000000}"/>
          </ac:grpSpMkLst>
        </pc:grpChg>
        <pc:grpChg chg="del">
          <ac:chgData name="Keagen Leon Smith" userId="S::s370836@students.cdu.edu.au::fddcd5b1-044a-44c0-86d7-037eb9deb0cf" providerId="AD" clId="Web-{B568C70F-3AE2-79A1-57ED-C883CB1314F3}" dt="2025-10-06T11:36:33.440" v="430"/>
          <ac:grpSpMkLst>
            <pc:docMk/>
            <pc:sldMk cId="0" sldId="260"/>
            <ac:grpSpMk id="10" creationId="{00000000-0000-0000-0000-000000000000}"/>
          </ac:grpSpMkLst>
        </pc:grpChg>
      </pc:sldChg>
      <pc:sldChg chg="addSp delSp modSp">
        <pc:chgData name="Keagen Leon Smith" userId="S::s370836@students.cdu.edu.au::fddcd5b1-044a-44c0-86d7-037eb9deb0cf" providerId="AD" clId="Web-{B568C70F-3AE2-79A1-57ED-C883CB1314F3}" dt="2025-10-06T12:48:22.852" v="1384" actId="1076"/>
        <pc:sldMkLst>
          <pc:docMk/>
          <pc:sldMk cId="0" sldId="261"/>
        </pc:sldMkLst>
        <pc:spChg chg="mod">
          <ac:chgData name="Keagen Leon Smith" userId="S::s370836@students.cdu.edu.au::fddcd5b1-044a-44c0-86d7-037eb9deb0cf" providerId="AD" clId="Web-{B568C70F-3AE2-79A1-57ED-C883CB1314F3}" dt="2025-10-06T12:47:57.570" v="1380" actId="1076"/>
          <ac:spMkLst>
            <pc:docMk/>
            <pc:sldMk cId="0" sldId="261"/>
            <ac:spMk id="11" creationId="{00000000-0000-0000-0000-000000000000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19:50.913" v="56" actId="1076"/>
          <ac:spMkLst>
            <pc:docMk/>
            <pc:sldMk cId="0" sldId="261"/>
            <ac:spMk id="15" creationId="{19343082-25B3-07BD-5391-E59E98144961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19:38.632" v="53" actId="1076"/>
          <ac:spMkLst>
            <pc:docMk/>
            <pc:sldMk cId="0" sldId="261"/>
            <ac:spMk id="18" creationId="{4C4F7652-5B9E-088C-06BC-3782985C3C7A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48:18.695" v="1383" actId="1076"/>
          <ac:spMkLst>
            <pc:docMk/>
            <pc:sldMk cId="0" sldId="261"/>
            <ac:spMk id="22" creationId="{00000000-0000-0000-0000-000000000000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17:08.329" v="37" actId="1076"/>
          <ac:spMkLst>
            <pc:docMk/>
            <pc:sldMk cId="0" sldId="261"/>
            <ac:spMk id="30" creationId="{0AE1EB78-9F59-AC95-01FA-748D053BE563}"/>
          </ac:spMkLst>
        </pc:spChg>
        <pc:spChg chg="add del mod">
          <ac:chgData name="Keagen Leon Smith" userId="S::s370836@students.cdu.edu.au::fddcd5b1-044a-44c0-86d7-037eb9deb0cf" providerId="AD" clId="Web-{B568C70F-3AE2-79A1-57ED-C883CB1314F3}" dt="2025-10-06T12:46:22.693" v="1355"/>
          <ac:spMkLst>
            <pc:docMk/>
            <pc:sldMk cId="0" sldId="261"/>
            <ac:spMk id="33" creationId="{BC31AAD4-D698-5E64-D01A-DF97EDB9D664}"/>
          </ac:spMkLst>
        </pc:spChg>
        <pc:spChg chg="del topLvl">
          <ac:chgData name="Keagen Leon Smith" userId="S::s370836@students.cdu.edu.au::fddcd5b1-044a-44c0-86d7-037eb9deb0cf" providerId="AD" clId="Web-{B568C70F-3AE2-79A1-57ED-C883CB1314F3}" dt="2025-10-06T11:30:21.814" v="331"/>
          <ac:spMkLst>
            <pc:docMk/>
            <pc:sldMk cId="0" sldId="261"/>
            <ac:spMk id="34" creationId="{FBDE34C7-C543-4A72-E391-F52F4CD29CAC}"/>
          </ac:spMkLst>
        </pc:spChg>
        <pc:spChg chg="add del">
          <ac:chgData name="Keagen Leon Smith" userId="S::s370836@students.cdu.edu.au::fddcd5b1-044a-44c0-86d7-037eb9deb0cf" providerId="AD" clId="Web-{B568C70F-3AE2-79A1-57ED-C883CB1314F3}" dt="2025-10-06T12:46:21.224" v="1354"/>
          <ac:spMkLst>
            <pc:docMk/>
            <pc:sldMk cId="0" sldId="261"/>
            <ac:spMk id="35" creationId="{7344C368-4C4F-5E3B-D822-DCBDF282CD1B}"/>
          </ac:spMkLst>
        </pc:spChg>
        <pc:spChg chg="del topLvl">
          <ac:chgData name="Keagen Leon Smith" userId="S::s370836@students.cdu.edu.au::fddcd5b1-044a-44c0-86d7-037eb9deb0cf" providerId="AD" clId="Web-{B568C70F-3AE2-79A1-57ED-C883CB1314F3}" dt="2025-10-06T11:30:24.814" v="333"/>
          <ac:spMkLst>
            <pc:docMk/>
            <pc:sldMk cId="0" sldId="261"/>
            <ac:spMk id="35" creationId="{A48EF20B-7DB1-7426-3B0D-162271B555EE}"/>
          </ac:spMkLst>
        </pc:spChg>
        <pc:spChg chg="topLvl">
          <ac:chgData name="Keagen Leon Smith" userId="S::s370836@students.cdu.edu.au::fddcd5b1-044a-44c0-86d7-037eb9deb0cf" providerId="AD" clId="Web-{B568C70F-3AE2-79A1-57ED-C883CB1314F3}" dt="2025-10-06T11:30:24.814" v="333"/>
          <ac:spMkLst>
            <pc:docMk/>
            <pc:sldMk cId="0" sldId="261"/>
            <ac:spMk id="36" creationId="{9E540DB6-8A37-60B6-9529-12F732993AE9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1:30:39.220" v="357" actId="1076"/>
          <ac:spMkLst>
            <pc:docMk/>
            <pc:sldMk cId="0" sldId="261"/>
            <ac:spMk id="39" creationId="{8474A4EB-C8BE-44F0-ACF1-E3F4A9963D23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47:35.398" v="1377" actId="20577"/>
          <ac:spMkLst>
            <pc:docMk/>
            <pc:sldMk cId="0" sldId="261"/>
            <ac:spMk id="44" creationId="{6E2BC275-7E98-09AB-77AC-DB24C0F4B9EA}"/>
          </ac:spMkLst>
        </pc:spChg>
        <pc:grpChg chg="mod">
          <ac:chgData name="Keagen Leon Smith" userId="S::s370836@students.cdu.edu.au::fddcd5b1-044a-44c0-86d7-037eb9deb0cf" providerId="AD" clId="Web-{B568C70F-3AE2-79A1-57ED-C883CB1314F3}" dt="2025-10-06T11:37:15.566" v="437" actId="1076"/>
          <ac:grpSpMkLst>
            <pc:docMk/>
            <pc:sldMk cId="0" sldId="261"/>
            <ac:grpSpMk id="13" creationId="{D4860FAC-28E7-C280-949B-1FF8019DDA32}"/>
          </ac:grpSpMkLst>
        </pc:grpChg>
        <pc:grpChg chg="mod">
          <ac:chgData name="Keagen Leon Smith" userId="S::s370836@students.cdu.edu.au::fddcd5b1-044a-44c0-86d7-037eb9deb0cf" providerId="AD" clId="Web-{B568C70F-3AE2-79A1-57ED-C883CB1314F3}" dt="2025-10-06T11:31:15.190" v="366" actId="1076"/>
          <ac:grpSpMkLst>
            <pc:docMk/>
            <pc:sldMk cId="0" sldId="261"/>
            <ac:grpSpMk id="14" creationId="{B7761DA8-11A6-6339-F270-8083A8E8A215}"/>
          </ac:grpSpMkLst>
        </pc:grpChg>
        <pc:grpChg chg="add mod">
          <ac:chgData name="Keagen Leon Smith" userId="S::s370836@students.cdu.edu.au::fddcd5b1-044a-44c0-86d7-037eb9deb0cf" providerId="AD" clId="Web-{B568C70F-3AE2-79A1-57ED-C883CB1314F3}" dt="2025-10-06T12:48:22.852" v="1384" actId="1076"/>
          <ac:grpSpMkLst>
            <pc:docMk/>
            <pc:sldMk cId="0" sldId="261"/>
            <ac:grpSpMk id="17" creationId="{5E99DBE4-F284-1ED0-0AE1-E1F16A76EDAE}"/>
          </ac:grpSpMkLst>
        </pc:grpChg>
        <pc:grpChg chg="mod">
          <ac:chgData name="Keagen Leon Smith" userId="S::s370836@students.cdu.edu.au::fddcd5b1-044a-44c0-86d7-037eb9deb0cf" providerId="AD" clId="Web-{B568C70F-3AE2-79A1-57ED-C883CB1314F3}" dt="2025-10-06T11:31:19.409" v="367" actId="1076"/>
          <ac:grpSpMkLst>
            <pc:docMk/>
            <pc:sldMk cId="0" sldId="261"/>
            <ac:grpSpMk id="23" creationId="{2D253BFF-9300-CFED-F70C-D44309576B81}"/>
          </ac:grpSpMkLst>
        </pc:grpChg>
        <pc:grpChg chg="mod">
          <ac:chgData name="Keagen Leon Smith" userId="S::s370836@students.cdu.edu.au::fddcd5b1-044a-44c0-86d7-037eb9deb0cf" providerId="AD" clId="Web-{B568C70F-3AE2-79A1-57ED-C883CB1314F3}" dt="2025-10-06T11:37:19.519" v="439" actId="1076"/>
          <ac:grpSpMkLst>
            <pc:docMk/>
            <pc:sldMk cId="0" sldId="261"/>
            <ac:grpSpMk id="26" creationId="{3DCB040A-8A3F-DE34-880E-3093677C04B9}"/>
          </ac:grpSpMkLst>
        </pc:grpChg>
        <pc:grpChg chg="mod">
          <ac:chgData name="Keagen Leon Smith" userId="S::s370836@students.cdu.edu.au::fddcd5b1-044a-44c0-86d7-037eb9deb0cf" providerId="AD" clId="Web-{B568C70F-3AE2-79A1-57ED-C883CB1314F3}" dt="2025-10-06T11:31:00.361" v="363" actId="1076"/>
          <ac:grpSpMkLst>
            <pc:docMk/>
            <pc:sldMk cId="0" sldId="261"/>
            <ac:grpSpMk id="27" creationId="{8C761BFB-B120-5219-B43D-272E0E39463E}"/>
          </ac:grpSpMkLst>
        </pc:grpChg>
        <pc:grpChg chg="add del">
          <ac:chgData name="Keagen Leon Smith" userId="S::s370836@students.cdu.edu.au::fddcd5b1-044a-44c0-86d7-037eb9deb0cf" providerId="AD" clId="Web-{B568C70F-3AE2-79A1-57ED-C883CB1314F3}" dt="2025-10-06T11:30:21.814" v="331"/>
          <ac:grpSpMkLst>
            <pc:docMk/>
            <pc:sldMk cId="0" sldId="261"/>
            <ac:grpSpMk id="32" creationId="{60017791-5101-E8B6-DCF4-75AEC423DB14}"/>
          </ac:grpSpMkLst>
        </pc:grpChg>
        <pc:grpChg chg="del mod topLvl">
          <ac:chgData name="Keagen Leon Smith" userId="S::s370836@students.cdu.edu.au::fddcd5b1-044a-44c0-86d7-037eb9deb0cf" providerId="AD" clId="Web-{B568C70F-3AE2-79A1-57ED-C883CB1314F3}" dt="2025-10-06T11:30:24.814" v="333"/>
          <ac:grpSpMkLst>
            <pc:docMk/>
            <pc:sldMk cId="0" sldId="261"/>
            <ac:grpSpMk id="33" creationId="{AD8FC483-0995-AF96-DCC0-9B92F93AE20C}"/>
          </ac:grpSpMkLst>
        </pc:grpChg>
        <pc:grpChg chg="add mod">
          <ac:chgData name="Keagen Leon Smith" userId="S::s370836@students.cdu.edu.au::fddcd5b1-044a-44c0-86d7-037eb9deb0cf" providerId="AD" clId="Web-{B568C70F-3AE2-79A1-57ED-C883CB1314F3}" dt="2025-10-06T12:04:27.821" v="530" actId="1076"/>
          <ac:grpSpMkLst>
            <pc:docMk/>
            <pc:sldMk cId="0" sldId="261"/>
            <ac:grpSpMk id="37" creationId="{D7D37207-3238-B0C2-C2AA-ECE06CC28DF1}"/>
          </ac:grpSpMkLst>
        </pc:grpChg>
        <pc:grpChg chg="add del mod">
          <ac:chgData name="Keagen Leon Smith" userId="S::s370836@students.cdu.edu.au::fddcd5b1-044a-44c0-86d7-037eb9deb0cf" providerId="AD" clId="Web-{B568C70F-3AE2-79A1-57ED-C883CB1314F3}" dt="2025-10-06T12:47:36.038" v="1378"/>
          <ac:grpSpMkLst>
            <pc:docMk/>
            <pc:sldMk cId="0" sldId="261"/>
            <ac:grpSpMk id="42" creationId="{0072949A-639E-AEF7-DF83-D0DD34CDB80B}"/>
          </ac:grpSpMkLst>
        </pc:grpChg>
        <pc:picChg chg="mod">
          <ac:chgData name="Keagen Leon Smith" userId="S::s370836@students.cdu.edu.au::fddcd5b1-044a-44c0-86d7-037eb9deb0cf" providerId="AD" clId="Web-{B568C70F-3AE2-79A1-57ED-C883CB1314F3}" dt="2025-10-06T12:48:10.586" v="1382" actId="1076"/>
          <ac:picMkLst>
            <pc:docMk/>
            <pc:sldMk cId="0" sldId="261"/>
            <ac:picMk id="24" creationId="{E24856DE-E9C3-D757-06D9-BCDA61066CE1}"/>
          </ac:picMkLst>
        </pc:picChg>
      </pc:sldChg>
      <pc:sldChg chg="addSp delSp modSp">
        <pc:chgData name="Keagen Leon Smith" userId="S::s370836@students.cdu.edu.au::fddcd5b1-044a-44c0-86d7-037eb9deb0cf" providerId="AD" clId="Web-{B568C70F-3AE2-79A1-57ED-C883CB1314F3}" dt="2025-10-06T12:39:04.584" v="1344" actId="20577"/>
        <pc:sldMkLst>
          <pc:docMk/>
          <pc:sldMk cId="344048130" sldId="269"/>
        </pc:sldMkLst>
        <pc:spChg chg="add del mod">
          <ac:chgData name="Keagen Leon Smith" userId="S::s370836@students.cdu.edu.au::fddcd5b1-044a-44c0-86d7-037eb9deb0cf" providerId="AD" clId="Web-{B568C70F-3AE2-79A1-57ED-C883CB1314F3}" dt="2025-10-06T12:39:04.584" v="1344" actId="20577"/>
          <ac:spMkLst>
            <pc:docMk/>
            <pc:sldMk cId="344048130" sldId="269"/>
            <ac:spMk id="2" creationId="{3C193607-BAC5-023F-2FAE-0D9E0DA3F029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38:48.911" v="1337" actId="20577"/>
          <ac:spMkLst>
            <pc:docMk/>
            <pc:sldMk cId="344048130" sldId="269"/>
            <ac:spMk id="3" creationId="{CA8D00B2-110E-A4C0-3D67-C7AE7FCE9E14}"/>
          </ac:spMkLst>
        </pc:spChg>
      </pc:sldChg>
      <pc:sldChg chg="ord">
        <pc:chgData name="Keagen Leon Smith" userId="S::s370836@students.cdu.edu.au::fddcd5b1-044a-44c0-86d7-037eb9deb0cf" providerId="AD" clId="Web-{B568C70F-3AE2-79A1-57ED-C883CB1314F3}" dt="2025-10-06T12:43:06.782" v="1350"/>
        <pc:sldMkLst>
          <pc:docMk/>
          <pc:sldMk cId="3406219063" sldId="270"/>
        </pc:sldMkLst>
      </pc:sldChg>
      <pc:sldChg chg="modSp">
        <pc:chgData name="Keagen Leon Smith" userId="S::s370836@students.cdu.edu.au::fddcd5b1-044a-44c0-86d7-037eb9deb0cf" providerId="AD" clId="Web-{B568C70F-3AE2-79A1-57ED-C883CB1314F3}" dt="2025-10-06T12:23:00.084" v="1000" actId="14100"/>
        <pc:sldMkLst>
          <pc:docMk/>
          <pc:sldMk cId="1585840628" sldId="271"/>
        </pc:sldMkLst>
        <pc:spChg chg="mod">
          <ac:chgData name="Keagen Leon Smith" userId="S::s370836@students.cdu.edu.au::fddcd5b1-044a-44c0-86d7-037eb9deb0cf" providerId="AD" clId="Web-{B568C70F-3AE2-79A1-57ED-C883CB1314F3}" dt="2025-10-06T12:08:09.410" v="582" actId="20577"/>
          <ac:spMkLst>
            <pc:docMk/>
            <pc:sldMk cId="1585840628" sldId="271"/>
            <ac:spMk id="5" creationId="{12193E94-C2DE-45FD-84F2-7BACEEF79B86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23:00.084" v="1000" actId="14100"/>
          <ac:spMkLst>
            <pc:docMk/>
            <pc:sldMk cId="1585840628" sldId="271"/>
            <ac:spMk id="19" creationId="{6DD343AB-FBBB-2C09-72BD-62F435308370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28:12.860" v="1254" actId="20577"/>
        <pc:sldMkLst>
          <pc:docMk/>
          <pc:sldMk cId="1776618331" sldId="272"/>
        </pc:sldMkLst>
        <pc:spChg chg="mod">
          <ac:chgData name="Keagen Leon Smith" userId="S::s370836@students.cdu.edu.au::fddcd5b1-044a-44c0-86d7-037eb9deb0cf" providerId="AD" clId="Web-{B568C70F-3AE2-79A1-57ED-C883CB1314F3}" dt="2025-10-06T12:28:12.860" v="1254" actId="20577"/>
          <ac:spMkLst>
            <pc:docMk/>
            <pc:sldMk cId="1776618331" sldId="272"/>
            <ac:spMk id="3" creationId="{090FFED3-2E96-1E85-6444-D416DA8CA24E}"/>
          </ac:spMkLst>
        </pc:spChg>
      </pc:sldChg>
      <pc:sldChg chg="modSp ord">
        <pc:chgData name="Keagen Leon Smith" userId="S::s370836@students.cdu.edu.au::fddcd5b1-044a-44c0-86d7-037eb9deb0cf" providerId="AD" clId="Web-{B568C70F-3AE2-79A1-57ED-C883CB1314F3}" dt="2025-10-06T12:28:18.688" v="1256" actId="20577"/>
        <pc:sldMkLst>
          <pc:docMk/>
          <pc:sldMk cId="2154118430" sldId="274"/>
        </pc:sldMkLst>
        <pc:spChg chg="mod">
          <ac:chgData name="Keagen Leon Smith" userId="S::s370836@students.cdu.edu.au::fddcd5b1-044a-44c0-86d7-037eb9deb0cf" providerId="AD" clId="Web-{B568C70F-3AE2-79A1-57ED-C883CB1314F3}" dt="2025-10-06T12:28:18.688" v="1256" actId="20577"/>
          <ac:spMkLst>
            <pc:docMk/>
            <pc:sldMk cId="2154118430" sldId="274"/>
            <ac:spMk id="3" creationId="{B38BDCE0-2348-6EC0-58AF-59020AE469D0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22:45.911" v="995" actId="14100"/>
        <pc:sldMkLst>
          <pc:docMk/>
          <pc:sldMk cId="3333206136" sldId="279"/>
        </pc:sldMkLst>
        <pc:spChg chg="mod">
          <ac:chgData name="Keagen Leon Smith" userId="S::s370836@students.cdu.edu.au::fddcd5b1-044a-44c0-86d7-037eb9deb0cf" providerId="AD" clId="Web-{B568C70F-3AE2-79A1-57ED-C883CB1314F3}" dt="2025-10-06T12:22:45.911" v="995" actId="14100"/>
          <ac:spMkLst>
            <pc:docMk/>
            <pc:sldMk cId="3333206136" sldId="279"/>
            <ac:spMk id="19" creationId="{53848CEB-8DC9-A185-AA44-0C3E0D0AE757}"/>
          </ac:spMkLst>
        </pc:spChg>
      </pc:sldChg>
      <pc:sldChg chg="delSp modSp">
        <pc:chgData name="Keagen Leon Smith" userId="S::s370836@students.cdu.edu.au::fddcd5b1-044a-44c0-86d7-037eb9deb0cf" providerId="AD" clId="Web-{B568C70F-3AE2-79A1-57ED-C883CB1314F3}" dt="2025-10-06T12:23:47.242" v="1047" actId="20577"/>
        <pc:sldMkLst>
          <pc:docMk/>
          <pc:sldMk cId="965029154" sldId="280"/>
        </pc:sldMkLst>
        <pc:spChg chg="mod">
          <ac:chgData name="Keagen Leon Smith" userId="S::s370836@students.cdu.edu.au::fddcd5b1-044a-44c0-86d7-037eb9deb0cf" providerId="AD" clId="Web-{B568C70F-3AE2-79A1-57ED-C883CB1314F3}" dt="2025-10-06T12:18:51.879" v="846" actId="20577"/>
          <ac:spMkLst>
            <pc:docMk/>
            <pc:sldMk cId="965029154" sldId="280"/>
            <ac:spMk id="5" creationId="{95F74EA3-99F8-D3E6-19A5-913BE3E1E9E8}"/>
          </ac:spMkLst>
        </pc:spChg>
        <pc:spChg chg="del mod">
          <ac:chgData name="Keagen Leon Smith" userId="S::s370836@students.cdu.edu.au::fddcd5b1-044a-44c0-86d7-037eb9deb0cf" providerId="AD" clId="Web-{B568C70F-3AE2-79A1-57ED-C883CB1314F3}" dt="2025-10-06T11:28:46.576" v="295"/>
          <ac:spMkLst>
            <pc:docMk/>
            <pc:sldMk cId="965029154" sldId="280"/>
            <ac:spMk id="6" creationId="{B2F15A5F-B7A3-C7EB-D579-F1386E2D3547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19:04.098" v="854" actId="20577"/>
          <ac:spMkLst>
            <pc:docMk/>
            <pc:sldMk cId="965029154" sldId="280"/>
            <ac:spMk id="7" creationId="{9708FEE4-2A81-7665-CF88-96742DDFCF7F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23:47.242" v="1047" actId="20577"/>
          <ac:spMkLst>
            <pc:docMk/>
            <pc:sldMk cId="965029154" sldId="280"/>
            <ac:spMk id="19" creationId="{9383AFDA-4815-5414-6703-0DA15AC88512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26:52.749" v="1153" actId="20577"/>
        <pc:sldMkLst>
          <pc:docMk/>
          <pc:sldMk cId="1481697588" sldId="282"/>
        </pc:sldMkLst>
        <pc:spChg chg="mod">
          <ac:chgData name="Keagen Leon Smith" userId="S::s370836@students.cdu.edu.au::fddcd5b1-044a-44c0-86d7-037eb9deb0cf" providerId="AD" clId="Web-{B568C70F-3AE2-79A1-57ED-C883CB1314F3}" dt="2025-10-06T12:26:52.749" v="1153" actId="20577"/>
          <ac:spMkLst>
            <pc:docMk/>
            <pc:sldMk cId="1481697588" sldId="282"/>
            <ac:spMk id="19" creationId="{CE2EC811-BBC1-0193-2542-C73C5675AFAB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26:55.889" v="1156" actId="20577"/>
        <pc:sldMkLst>
          <pc:docMk/>
          <pc:sldMk cId="2610113153" sldId="283"/>
        </pc:sldMkLst>
        <pc:spChg chg="mod">
          <ac:chgData name="Keagen Leon Smith" userId="S::s370836@students.cdu.edu.au::fddcd5b1-044a-44c0-86d7-037eb9deb0cf" providerId="AD" clId="Web-{B568C70F-3AE2-79A1-57ED-C883CB1314F3}" dt="2025-10-06T12:26:55.889" v="1156" actId="20577"/>
          <ac:spMkLst>
            <pc:docMk/>
            <pc:sldMk cId="2610113153" sldId="283"/>
            <ac:spMk id="19" creationId="{6EE3EC2C-5ABF-DBA3-AC0A-8520E0D3213A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35:19.117" v="1291" actId="1076"/>
        <pc:sldMkLst>
          <pc:docMk/>
          <pc:sldMk cId="3137547593" sldId="284"/>
        </pc:sldMkLst>
        <pc:spChg chg="mod">
          <ac:chgData name="Keagen Leon Smith" userId="S::s370836@students.cdu.edu.au::fddcd5b1-044a-44c0-86d7-037eb9deb0cf" providerId="AD" clId="Web-{B568C70F-3AE2-79A1-57ED-C883CB1314F3}" dt="2025-10-06T12:35:08.070" v="1289" actId="1076"/>
          <ac:spMkLst>
            <pc:docMk/>
            <pc:sldMk cId="3137547593" sldId="284"/>
            <ac:spMk id="4" creationId="{97F04EDB-8A76-B47E-AE45-05C071A35FA3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35:19.117" v="1291" actId="1076"/>
          <ac:spMkLst>
            <pc:docMk/>
            <pc:sldMk cId="3137547593" sldId="284"/>
            <ac:spMk id="5" creationId="{DCF2D21F-48CB-3077-1C91-9C7B05593B09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34:41.897" v="1285" actId="14100"/>
          <ac:spMkLst>
            <pc:docMk/>
            <pc:sldMk cId="3137547593" sldId="284"/>
            <ac:spMk id="19" creationId="{0D6F41E1-80D4-DADC-7A9C-323647D95F73}"/>
          </ac:spMkLst>
        </pc:spChg>
        <pc:picChg chg="mod">
          <ac:chgData name="Keagen Leon Smith" userId="S::s370836@students.cdu.edu.au::fddcd5b1-044a-44c0-86d7-037eb9deb0cf" providerId="AD" clId="Web-{B568C70F-3AE2-79A1-57ED-C883CB1314F3}" dt="2025-10-06T12:26:31.154" v="1145" actId="14100"/>
          <ac:picMkLst>
            <pc:docMk/>
            <pc:sldMk cId="3137547593" sldId="284"/>
            <ac:picMk id="2" creationId="{E307C0AC-099B-6809-D3F0-68F0B43CA4F3}"/>
          </ac:picMkLst>
        </pc:picChg>
      </pc:sldChg>
      <pc:sldChg chg="modSp">
        <pc:chgData name="Keagen Leon Smith" userId="S::s370836@students.cdu.edu.au::fddcd5b1-044a-44c0-86d7-037eb9deb0cf" providerId="AD" clId="Web-{B568C70F-3AE2-79A1-57ED-C883CB1314F3}" dt="2025-10-06T12:26:48.374" v="1150" actId="20577"/>
        <pc:sldMkLst>
          <pc:docMk/>
          <pc:sldMk cId="2545131794" sldId="288"/>
        </pc:sldMkLst>
        <pc:spChg chg="mod">
          <ac:chgData name="Keagen Leon Smith" userId="S::s370836@students.cdu.edu.au::fddcd5b1-044a-44c0-86d7-037eb9deb0cf" providerId="AD" clId="Web-{B568C70F-3AE2-79A1-57ED-C883CB1314F3}" dt="2025-10-06T12:26:48.374" v="1150" actId="20577"/>
          <ac:spMkLst>
            <pc:docMk/>
            <pc:sldMk cId="2545131794" sldId="288"/>
            <ac:spMk id="19" creationId="{A614D17C-7C40-992A-5630-5D27A6025513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24:19.119" v="1051" actId="20577"/>
        <pc:sldMkLst>
          <pc:docMk/>
          <pc:sldMk cId="675773367" sldId="289"/>
        </pc:sldMkLst>
        <pc:spChg chg="mod">
          <ac:chgData name="Keagen Leon Smith" userId="S::s370836@students.cdu.edu.au::fddcd5b1-044a-44c0-86d7-037eb9deb0cf" providerId="AD" clId="Web-{B568C70F-3AE2-79A1-57ED-C883CB1314F3}" dt="2025-10-06T12:24:19.119" v="1051" actId="20577"/>
          <ac:spMkLst>
            <pc:docMk/>
            <pc:sldMk cId="675773367" sldId="289"/>
            <ac:spMk id="4" creationId="{98A38977-2AE3-79B3-598D-674886BB0FA9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33:19.490" v="1278" actId="20577"/>
        <pc:sldMkLst>
          <pc:docMk/>
          <pc:sldMk cId="2092526939" sldId="290"/>
        </pc:sldMkLst>
        <pc:spChg chg="mod">
          <ac:chgData name="Keagen Leon Smith" userId="S::s370836@students.cdu.edu.au::fddcd5b1-044a-44c0-86d7-037eb9deb0cf" providerId="AD" clId="Web-{B568C70F-3AE2-79A1-57ED-C883CB1314F3}" dt="2025-10-06T12:33:19.490" v="1278" actId="20577"/>
          <ac:spMkLst>
            <pc:docMk/>
            <pc:sldMk cId="2092526939" sldId="290"/>
            <ac:spMk id="3" creationId="{3BD12484-D5BC-FA51-031B-CDACDCDD022F}"/>
          </ac:spMkLst>
        </pc:spChg>
      </pc:sldChg>
      <pc:sldChg chg="modSp ord">
        <pc:chgData name="Keagen Leon Smith" userId="S::s370836@students.cdu.edu.au::fddcd5b1-044a-44c0-86d7-037eb9deb0cf" providerId="AD" clId="Web-{B568C70F-3AE2-79A1-57ED-C883CB1314F3}" dt="2025-10-06T12:30:28.144" v="1265"/>
        <pc:sldMkLst>
          <pc:docMk/>
          <pc:sldMk cId="142810601" sldId="293"/>
        </pc:sldMkLst>
        <pc:spChg chg="mod">
          <ac:chgData name="Keagen Leon Smith" userId="S::s370836@students.cdu.edu.au::fddcd5b1-044a-44c0-86d7-037eb9deb0cf" providerId="AD" clId="Web-{B568C70F-3AE2-79A1-57ED-C883CB1314F3}" dt="2025-10-06T12:28:50.111" v="1259" actId="20577"/>
          <ac:spMkLst>
            <pc:docMk/>
            <pc:sldMk cId="142810601" sldId="293"/>
            <ac:spMk id="2" creationId="{EEC8473E-862D-3BB8-AFAB-A29DDC6917DB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33:05.787" v="1276" actId="20577"/>
        <pc:sldMkLst>
          <pc:docMk/>
          <pc:sldMk cId="1642485693" sldId="294"/>
        </pc:sldMkLst>
        <pc:spChg chg="mod">
          <ac:chgData name="Keagen Leon Smith" userId="S::s370836@students.cdu.edu.au::fddcd5b1-044a-44c0-86d7-037eb9deb0cf" providerId="AD" clId="Web-{B568C70F-3AE2-79A1-57ED-C883CB1314F3}" dt="2025-10-06T12:33:05.787" v="1276" actId="20577"/>
          <ac:spMkLst>
            <pc:docMk/>
            <pc:sldMk cId="1642485693" sldId="294"/>
            <ac:spMk id="3" creationId="{5FE7A43C-1C8D-084A-AF79-C88B50EE00CE}"/>
          </ac:spMkLst>
        </pc:spChg>
      </pc:sldChg>
      <pc:sldChg chg="modSp">
        <pc:chgData name="Keagen Leon Smith" userId="S::s370836@students.cdu.edu.au::fddcd5b1-044a-44c0-86d7-037eb9deb0cf" providerId="AD" clId="Web-{B568C70F-3AE2-79A1-57ED-C883CB1314F3}" dt="2025-10-06T12:32:57.287" v="1273" actId="20577"/>
        <pc:sldMkLst>
          <pc:docMk/>
          <pc:sldMk cId="1659487109" sldId="295"/>
        </pc:sldMkLst>
        <pc:spChg chg="mod">
          <ac:chgData name="Keagen Leon Smith" userId="S::s370836@students.cdu.edu.au::fddcd5b1-044a-44c0-86d7-037eb9deb0cf" providerId="AD" clId="Web-{B568C70F-3AE2-79A1-57ED-C883CB1314F3}" dt="2025-10-06T12:32:57.287" v="1273" actId="20577"/>
          <ac:spMkLst>
            <pc:docMk/>
            <pc:sldMk cId="1659487109" sldId="295"/>
            <ac:spMk id="3" creationId="{611620D6-E590-AF34-C2D9-433DC63434EF}"/>
          </ac:spMkLst>
        </pc:spChg>
      </pc:sldChg>
      <pc:sldChg chg="new del">
        <pc:chgData name="Keagen Leon Smith" userId="S::s370836@students.cdu.edu.au::fddcd5b1-044a-44c0-86d7-037eb9deb0cf" providerId="AD" clId="Web-{B568C70F-3AE2-79A1-57ED-C883CB1314F3}" dt="2025-10-06T11:23:43.918" v="146"/>
        <pc:sldMkLst>
          <pc:docMk/>
          <pc:sldMk cId="3223727748" sldId="297"/>
        </pc:sldMkLst>
      </pc:sldChg>
      <pc:sldChg chg="delSp modSp">
        <pc:chgData name="Keagen Leon Smith" userId="S::s370836@students.cdu.edu.au::fddcd5b1-044a-44c0-86d7-037eb9deb0cf" providerId="AD" clId="Web-{B568C70F-3AE2-79A1-57ED-C883CB1314F3}" dt="2025-10-06T12:23:08.256" v="1008" actId="20577"/>
        <pc:sldMkLst>
          <pc:docMk/>
          <pc:sldMk cId="962366732" sldId="303"/>
        </pc:sldMkLst>
        <pc:spChg chg="mod">
          <ac:chgData name="Keagen Leon Smith" userId="S::s370836@students.cdu.edu.au::fddcd5b1-044a-44c0-86d7-037eb9deb0cf" providerId="AD" clId="Web-{B568C70F-3AE2-79A1-57ED-C883CB1314F3}" dt="2025-10-06T12:16:22.264" v="733" actId="20577"/>
          <ac:spMkLst>
            <pc:docMk/>
            <pc:sldMk cId="962366732" sldId="303"/>
            <ac:spMk id="5" creationId="{A32ACC59-93AC-F948-20E4-4361B55FA2DF}"/>
          </ac:spMkLst>
        </pc:spChg>
        <pc:spChg chg="mod">
          <ac:chgData name="Keagen Leon Smith" userId="S::s370836@students.cdu.edu.au::fddcd5b1-044a-44c0-86d7-037eb9deb0cf" providerId="AD" clId="Web-{B568C70F-3AE2-79A1-57ED-C883CB1314F3}" dt="2025-10-06T12:23:08.256" v="1008" actId="20577"/>
          <ac:spMkLst>
            <pc:docMk/>
            <pc:sldMk cId="962366732" sldId="303"/>
            <ac:spMk id="19" creationId="{C0DBD2B4-3305-AD9E-AFF4-374B132F6A5F}"/>
          </ac:spMkLst>
        </pc:spChg>
        <pc:picChg chg="del">
          <ac:chgData name="Keagen Leon Smith" userId="S::s370836@students.cdu.edu.au::fddcd5b1-044a-44c0-86d7-037eb9deb0cf" providerId="AD" clId="Web-{B568C70F-3AE2-79A1-57ED-C883CB1314F3}" dt="2025-10-06T12:11:50.806" v="625"/>
          <ac:picMkLst>
            <pc:docMk/>
            <pc:sldMk cId="962366732" sldId="303"/>
            <ac:picMk id="7" creationId="{04F25F8C-78CB-827B-59E2-00CA23D5057E}"/>
          </ac:picMkLst>
        </pc:picChg>
        <pc:picChg chg="mod">
          <ac:chgData name="Keagen Leon Smith" userId="S::s370836@students.cdu.edu.au::fddcd5b1-044a-44c0-86d7-037eb9deb0cf" providerId="AD" clId="Web-{B568C70F-3AE2-79A1-57ED-C883CB1314F3}" dt="2025-10-06T12:11:58.760" v="627" actId="1076"/>
          <ac:picMkLst>
            <pc:docMk/>
            <pc:sldMk cId="962366732" sldId="303"/>
            <ac:picMk id="1028" creationId="{2D72F0B4-EC4D-DA41-85A0-0308A6D0ACC0}"/>
          </ac:picMkLst>
        </pc:picChg>
      </pc:sldChg>
    </pc:docChg>
  </pc:docChgLst>
  <pc:docChgLst>
    <pc:chgData name="Thi Loan Trinh" userId="S::s376966@students.cdu.edu.au::95555c05-ec6f-4a19-a14c-bd3e28fc774a" providerId="AD" clId="Web-{C7DE5171-720C-B32A-166D-17EF07BD7512}"/>
    <pc:docChg chg="addSld delSld modSld sldOrd">
      <pc:chgData name="Thi Loan Trinh" userId="S::s376966@students.cdu.edu.au::95555c05-ec6f-4a19-a14c-bd3e28fc774a" providerId="AD" clId="Web-{C7DE5171-720C-B32A-166D-17EF07BD7512}" dt="2025-10-06T13:16:38.721" v="229"/>
      <pc:docMkLst>
        <pc:docMk/>
      </pc:docMkLst>
      <pc:sldChg chg="add del">
        <pc:chgData name="Thi Loan Trinh" userId="S::s376966@students.cdu.edu.au::95555c05-ec6f-4a19-a14c-bd3e28fc774a" providerId="AD" clId="Web-{C7DE5171-720C-B32A-166D-17EF07BD7512}" dt="2025-10-06T13:03:22.332" v="228"/>
        <pc:sldMkLst>
          <pc:docMk/>
          <pc:sldMk cId="0" sldId="260"/>
        </pc:sldMkLst>
      </pc:sldChg>
      <pc:sldChg chg="addSp delSp modSp">
        <pc:chgData name="Thi Loan Trinh" userId="S::s376966@students.cdu.edu.au::95555c05-ec6f-4a19-a14c-bd3e28fc774a" providerId="AD" clId="Web-{C7DE5171-720C-B32A-166D-17EF07BD7512}" dt="2025-10-06T12:12:34.992" v="98" actId="14100"/>
        <pc:sldMkLst>
          <pc:docMk/>
          <pc:sldMk cId="1585840628" sldId="271"/>
        </pc:sldMkLst>
        <pc:spChg chg="add del mod">
          <ac:chgData name="Thi Loan Trinh" userId="S::s376966@students.cdu.edu.au::95555c05-ec6f-4a19-a14c-bd3e28fc774a" providerId="AD" clId="Web-{C7DE5171-720C-B32A-166D-17EF07BD7512}" dt="2025-10-06T12:12:34.992" v="98" actId="14100"/>
          <ac:spMkLst>
            <pc:docMk/>
            <pc:sldMk cId="1585840628" sldId="271"/>
            <ac:spMk id="5" creationId="{12193E94-C2DE-45FD-84F2-7BACEEF79B86}"/>
          </ac:spMkLst>
        </pc:spChg>
        <pc:picChg chg="mod">
          <ac:chgData name="Thi Loan Trinh" userId="S::s376966@students.cdu.edu.au::95555c05-ec6f-4a19-a14c-bd3e28fc774a" providerId="AD" clId="Web-{C7DE5171-720C-B32A-166D-17EF07BD7512}" dt="2025-10-06T12:11:51.101" v="66" actId="1076"/>
          <ac:picMkLst>
            <pc:docMk/>
            <pc:sldMk cId="1585840628" sldId="271"/>
            <ac:picMk id="7" creationId="{48C0220C-2641-20F9-AC6F-E409710EA2EA}"/>
          </ac:picMkLst>
        </pc:picChg>
        <pc:picChg chg="del">
          <ac:chgData name="Thi Loan Trinh" userId="S::s376966@students.cdu.edu.au::95555c05-ec6f-4a19-a14c-bd3e28fc774a" providerId="AD" clId="Web-{C7DE5171-720C-B32A-166D-17EF07BD7512}" dt="2025-10-06T12:11:24.382" v="41"/>
          <ac:picMkLst>
            <pc:docMk/>
            <pc:sldMk cId="1585840628" sldId="271"/>
            <ac:picMk id="1026" creationId="{52A28A70-E493-1BBE-CE9D-30275D589F23}"/>
          </ac:picMkLst>
        </pc:picChg>
        <pc:picChg chg="del">
          <ac:chgData name="Thi Loan Trinh" userId="S::s376966@students.cdu.edu.au::95555c05-ec6f-4a19-a14c-bd3e28fc774a" providerId="AD" clId="Web-{C7DE5171-720C-B32A-166D-17EF07BD7512}" dt="2025-10-06T12:11:25.039" v="42"/>
          <ac:picMkLst>
            <pc:docMk/>
            <pc:sldMk cId="1585840628" sldId="271"/>
            <ac:picMk id="1028" creationId="{637FFE9A-DEE6-9A42-6C74-6596C2873681}"/>
          </ac:picMkLst>
        </pc:picChg>
      </pc:sldChg>
      <pc:sldChg chg="del">
        <pc:chgData name="Thi Loan Trinh" userId="S::s376966@students.cdu.edu.au::95555c05-ec6f-4a19-a14c-bd3e28fc774a" providerId="AD" clId="Web-{C7DE5171-720C-B32A-166D-17EF07BD7512}" dt="2025-10-06T12:31:11.159" v="189"/>
        <pc:sldMkLst>
          <pc:docMk/>
          <pc:sldMk cId="1776618331" sldId="272"/>
        </pc:sldMkLst>
      </pc:sldChg>
      <pc:sldChg chg="del">
        <pc:chgData name="Thi Loan Trinh" userId="S::s376966@students.cdu.edu.au::95555c05-ec6f-4a19-a14c-bd3e28fc774a" providerId="AD" clId="Web-{C7DE5171-720C-B32A-166D-17EF07BD7512}" dt="2025-10-06T12:31:12.049" v="190"/>
        <pc:sldMkLst>
          <pc:docMk/>
          <pc:sldMk cId="2154118430" sldId="274"/>
        </pc:sldMkLst>
      </pc:sldChg>
      <pc:sldChg chg="modSp">
        <pc:chgData name="Thi Loan Trinh" userId="S::s376966@students.cdu.edu.au::95555c05-ec6f-4a19-a14c-bd3e28fc774a" providerId="AD" clId="Web-{C7DE5171-720C-B32A-166D-17EF07BD7512}" dt="2025-10-06T12:59:59.533" v="226" actId="20577"/>
        <pc:sldMkLst>
          <pc:docMk/>
          <pc:sldMk cId="3711389481" sldId="276"/>
        </pc:sldMkLst>
        <pc:spChg chg="mod">
          <ac:chgData name="Thi Loan Trinh" userId="S::s376966@students.cdu.edu.au::95555c05-ec6f-4a19-a14c-bd3e28fc774a" providerId="AD" clId="Web-{C7DE5171-720C-B32A-166D-17EF07BD7512}" dt="2025-10-06T12:59:59.533" v="226" actId="20577"/>
          <ac:spMkLst>
            <pc:docMk/>
            <pc:sldMk cId="3711389481" sldId="276"/>
            <ac:spMk id="2" creationId="{5240D1B8-FAB5-1344-8EC1-EFC21AC6C380}"/>
          </ac:spMkLst>
        </pc:spChg>
      </pc:sldChg>
      <pc:sldChg chg="modSp">
        <pc:chgData name="Thi Loan Trinh" userId="S::s376966@students.cdu.edu.au::95555c05-ec6f-4a19-a14c-bd3e28fc774a" providerId="AD" clId="Web-{C7DE5171-720C-B32A-166D-17EF07BD7512}" dt="2025-10-06T12:19:00.692" v="118" actId="1076"/>
        <pc:sldMkLst>
          <pc:docMk/>
          <pc:sldMk cId="3333206136" sldId="279"/>
        </pc:sldMkLst>
        <pc:spChg chg="mod">
          <ac:chgData name="Thi Loan Trinh" userId="S::s376966@students.cdu.edu.au::95555c05-ec6f-4a19-a14c-bd3e28fc774a" providerId="AD" clId="Web-{C7DE5171-720C-B32A-166D-17EF07BD7512}" dt="2025-10-06T12:18:21.081" v="115" actId="1076"/>
          <ac:spMkLst>
            <pc:docMk/>
            <pc:sldMk cId="3333206136" sldId="279"/>
            <ac:spMk id="6" creationId="{B9550CE9-14EB-8D08-1625-847824DA03C4}"/>
          </ac:spMkLst>
        </pc:spChg>
        <pc:picChg chg="mod">
          <ac:chgData name="Thi Loan Trinh" userId="S::s376966@students.cdu.edu.au::95555c05-ec6f-4a19-a14c-bd3e28fc774a" providerId="AD" clId="Web-{C7DE5171-720C-B32A-166D-17EF07BD7512}" dt="2025-10-06T12:18:29.378" v="116" actId="1076"/>
          <ac:picMkLst>
            <pc:docMk/>
            <pc:sldMk cId="3333206136" sldId="279"/>
            <ac:picMk id="3" creationId="{1BB5625C-84D1-E6AF-0A86-53F8320AA112}"/>
          </ac:picMkLst>
        </pc:picChg>
        <pc:picChg chg="mod">
          <ac:chgData name="Thi Loan Trinh" userId="S::s376966@students.cdu.edu.au::95555c05-ec6f-4a19-a14c-bd3e28fc774a" providerId="AD" clId="Web-{C7DE5171-720C-B32A-166D-17EF07BD7512}" dt="2025-10-06T12:19:00.692" v="118" actId="1076"/>
          <ac:picMkLst>
            <pc:docMk/>
            <pc:sldMk cId="3333206136" sldId="279"/>
            <ac:picMk id="7" creationId="{778BDE6F-7799-FEF9-EB46-30E2AD5FF2E4}"/>
          </ac:picMkLst>
        </pc:picChg>
        <pc:picChg chg="mod">
          <ac:chgData name="Thi Loan Trinh" userId="S::s376966@students.cdu.edu.au::95555c05-ec6f-4a19-a14c-bd3e28fc774a" providerId="AD" clId="Web-{C7DE5171-720C-B32A-166D-17EF07BD7512}" dt="2025-10-06T12:18:55.629" v="117" actId="14100"/>
          <ac:picMkLst>
            <pc:docMk/>
            <pc:sldMk cId="3333206136" sldId="279"/>
            <ac:picMk id="9" creationId="{305D59AF-87CC-159E-B336-9EF03D8B2849}"/>
          </ac:picMkLst>
        </pc:picChg>
      </pc:sldChg>
      <pc:sldChg chg="delSp modSp del">
        <pc:chgData name="Thi Loan Trinh" userId="S::s376966@students.cdu.edu.au::95555c05-ec6f-4a19-a14c-bd3e28fc774a" providerId="AD" clId="Web-{C7DE5171-720C-B32A-166D-17EF07BD7512}" dt="2025-10-06T12:17:12.952" v="108"/>
        <pc:sldMkLst>
          <pc:docMk/>
          <pc:sldMk cId="3680232602" sldId="281"/>
        </pc:sldMkLst>
        <pc:spChg chg="mod">
          <ac:chgData name="Thi Loan Trinh" userId="S::s376966@students.cdu.edu.au::95555c05-ec6f-4a19-a14c-bd3e28fc774a" providerId="AD" clId="Web-{C7DE5171-720C-B32A-166D-17EF07BD7512}" dt="2025-10-06T12:16:27.386" v="105" actId="1076"/>
          <ac:spMkLst>
            <pc:docMk/>
            <pc:sldMk cId="3680232602" sldId="281"/>
            <ac:spMk id="6" creationId="{19BC27F5-9E7B-35AE-6735-44A1341B68FA}"/>
          </ac:spMkLst>
        </pc:spChg>
        <pc:picChg chg="del mod">
          <ac:chgData name="Thi Loan Trinh" userId="S::s376966@students.cdu.edu.au::95555c05-ec6f-4a19-a14c-bd3e28fc774a" providerId="AD" clId="Web-{C7DE5171-720C-B32A-166D-17EF07BD7512}" dt="2025-10-06T12:17:05.467" v="107"/>
          <ac:picMkLst>
            <pc:docMk/>
            <pc:sldMk cId="3680232602" sldId="281"/>
            <ac:picMk id="10" creationId="{24FD6E38-BEE7-61CD-ACE5-B91C3E2A4EBD}"/>
          </ac:picMkLst>
        </pc:picChg>
        <pc:picChg chg="del mod">
          <ac:chgData name="Thi Loan Trinh" userId="S::s376966@students.cdu.edu.au::95555c05-ec6f-4a19-a14c-bd3e28fc774a" providerId="AD" clId="Web-{C7DE5171-720C-B32A-166D-17EF07BD7512}" dt="2025-10-06T12:17:04.717" v="106"/>
          <ac:picMkLst>
            <pc:docMk/>
            <pc:sldMk cId="3680232602" sldId="281"/>
            <ac:picMk id="12" creationId="{1167BA2F-C64B-50FE-1889-03436E34D14E}"/>
          </ac:picMkLst>
        </pc:picChg>
      </pc:sldChg>
      <pc:sldChg chg="modSp">
        <pc:chgData name="Thi Loan Trinh" userId="S::s376966@students.cdu.edu.au::95555c05-ec6f-4a19-a14c-bd3e28fc774a" providerId="AD" clId="Web-{C7DE5171-720C-B32A-166D-17EF07BD7512}" dt="2025-10-06T12:27:51.329" v="171" actId="20577"/>
        <pc:sldMkLst>
          <pc:docMk/>
          <pc:sldMk cId="1481697588" sldId="282"/>
        </pc:sldMkLst>
        <pc:spChg chg="mod">
          <ac:chgData name="Thi Loan Trinh" userId="S::s376966@students.cdu.edu.au::95555c05-ec6f-4a19-a14c-bd3e28fc774a" providerId="AD" clId="Web-{C7DE5171-720C-B32A-166D-17EF07BD7512}" dt="2025-10-06T12:27:51.329" v="171" actId="20577"/>
          <ac:spMkLst>
            <pc:docMk/>
            <pc:sldMk cId="1481697588" sldId="282"/>
            <ac:spMk id="19" creationId="{CE2EC811-BBC1-0193-2542-C73C5675AFAB}"/>
          </ac:spMkLst>
        </pc:spChg>
      </pc:sldChg>
      <pc:sldChg chg="add del">
        <pc:chgData name="Thi Loan Trinh" userId="S::s376966@students.cdu.edu.au::95555c05-ec6f-4a19-a14c-bd3e28fc774a" providerId="AD" clId="Web-{C7DE5171-720C-B32A-166D-17EF07BD7512}" dt="2025-10-06T12:28:50.032" v="173"/>
        <pc:sldMkLst>
          <pc:docMk/>
          <pc:sldMk cId="2610113153" sldId="283"/>
        </pc:sldMkLst>
      </pc:sldChg>
      <pc:sldChg chg="addSp delSp modSp">
        <pc:chgData name="Thi Loan Trinh" userId="S::s376966@students.cdu.edu.au::95555c05-ec6f-4a19-a14c-bd3e28fc774a" providerId="AD" clId="Web-{C7DE5171-720C-B32A-166D-17EF07BD7512}" dt="2025-10-06T12:52:49.600" v="205" actId="1076"/>
        <pc:sldMkLst>
          <pc:docMk/>
          <pc:sldMk cId="3137547593" sldId="284"/>
        </pc:sldMkLst>
        <pc:spChg chg="del mod">
          <ac:chgData name="Thi Loan Trinh" userId="S::s376966@students.cdu.edu.au::95555c05-ec6f-4a19-a14c-bd3e28fc774a" providerId="AD" clId="Web-{C7DE5171-720C-B32A-166D-17EF07BD7512}" dt="2025-10-06T12:52:44.772" v="204"/>
          <ac:spMkLst>
            <pc:docMk/>
            <pc:sldMk cId="3137547593" sldId="284"/>
            <ac:spMk id="4" creationId="{97F04EDB-8A76-B47E-AE45-05C071A35FA3}"/>
          </ac:spMkLst>
        </pc:spChg>
        <pc:spChg chg="add mod">
          <ac:chgData name="Thi Loan Trinh" userId="S::s376966@students.cdu.edu.au::95555c05-ec6f-4a19-a14c-bd3e28fc774a" providerId="AD" clId="Web-{C7DE5171-720C-B32A-166D-17EF07BD7512}" dt="2025-10-06T12:52:49.600" v="205" actId="1076"/>
          <ac:spMkLst>
            <pc:docMk/>
            <pc:sldMk cId="3137547593" sldId="284"/>
            <ac:spMk id="5" creationId="{DCF2D21F-48CB-3077-1C91-9C7B05593B09}"/>
          </ac:spMkLst>
        </pc:spChg>
        <pc:picChg chg="del">
          <ac:chgData name="Thi Loan Trinh" userId="S::s376966@students.cdu.edu.au::95555c05-ec6f-4a19-a14c-bd3e28fc774a" providerId="AD" clId="Web-{C7DE5171-720C-B32A-166D-17EF07BD7512}" dt="2025-10-06T12:50:58.844" v="196"/>
          <ac:picMkLst>
            <pc:docMk/>
            <pc:sldMk cId="3137547593" sldId="284"/>
            <ac:picMk id="2" creationId="{E307C0AC-099B-6809-D3F0-68F0B43CA4F3}"/>
          </ac:picMkLst>
        </pc:picChg>
        <pc:picChg chg="add del mod">
          <ac:chgData name="Thi Loan Trinh" userId="S::s376966@students.cdu.edu.au::95555c05-ec6f-4a19-a14c-bd3e28fc774a" providerId="AD" clId="Web-{C7DE5171-720C-B32A-166D-17EF07BD7512}" dt="2025-10-06T12:51:27.611" v="199"/>
          <ac:picMkLst>
            <pc:docMk/>
            <pc:sldMk cId="3137547593" sldId="284"/>
            <ac:picMk id="6" creationId="{70C2426B-F5EB-0FCF-30F2-F59931D6A18F}"/>
          </ac:picMkLst>
        </pc:picChg>
        <pc:picChg chg="add mod">
          <ac:chgData name="Thi Loan Trinh" userId="S::s376966@students.cdu.edu.au::95555c05-ec6f-4a19-a14c-bd3e28fc774a" providerId="AD" clId="Web-{C7DE5171-720C-B32A-166D-17EF07BD7512}" dt="2025-10-06T12:51:30.643" v="201" actId="1076"/>
          <ac:picMkLst>
            <pc:docMk/>
            <pc:sldMk cId="3137547593" sldId="284"/>
            <ac:picMk id="7" creationId="{82042933-6083-7A63-FEE1-FB87C4881C56}"/>
          </ac:picMkLst>
        </pc:picChg>
      </pc:sldChg>
      <pc:sldChg chg="del">
        <pc:chgData name="Thi Loan Trinh" userId="S::s376966@students.cdu.edu.au::95555c05-ec6f-4a19-a14c-bd3e28fc774a" providerId="AD" clId="Web-{C7DE5171-720C-B32A-166D-17EF07BD7512}" dt="2025-10-06T12:31:01.799" v="188"/>
        <pc:sldMkLst>
          <pc:docMk/>
          <pc:sldMk cId="2545131794" sldId="288"/>
        </pc:sldMkLst>
      </pc:sldChg>
      <pc:sldChg chg="addSp delSp modSp ord">
        <pc:chgData name="Thi Loan Trinh" userId="S::s376966@students.cdu.edu.au::95555c05-ec6f-4a19-a14c-bd3e28fc774a" providerId="AD" clId="Web-{C7DE5171-720C-B32A-166D-17EF07BD7512}" dt="2025-10-06T12:43:15.430" v="195" actId="20577"/>
        <pc:sldMkLst>
          <pc:docMk/>
          <pc:sldMk cId="675773367" sldId="289"/>
        </pc:sldMkLst>
        <pc:spChg chg="add mod">
          <ac:chgData name="Thi Loan Trinh" userId="S::s376966@students.cdu.edu.au::95555c05-ec6f-4a19-a14c-bd3e28fc774a" providerId="AD" clId="Web-{C7DE5171-720C-B32A-166D-17EF07BD7512}" dt="2025-10-06T11:59:45.950" v="38" actId="20577"/>
          <ac:spMkLst>
            <pc:docMk/>
            <pc:sldMk cId="675773367" sldId="289"/>
            <ac:spMk id="4" creationId="{98A38977-2AE3-79B3-598D-674886BB0FA9}"/>
          </ac:spMkLst>
        </pc:spChg>
        <pc:spChg chg="add mod">
          <ac:chgData name="Thi Loan Trinh" userId="S::s376966@students.cdu.edu.au::95555c05-ec6f-4a19-a14c-bd3e28fc774a" providerId="AD" clId="Web-{C7DE5171-720C-B32A-166D-17EF07BD7512}" dt="2025-10-06T12:43:15.430" v="195" actId="20577"/>
          <ac:spMkLst>
            <pc:docMk/>
            <pc:sldMk cId="675773367" sldId="289"/>
            <ac:spMk id="7" creationId="{42002DC2-3AAD-DD03-79CC-B80E44574131}"/>
          </ac:spMkLst>
        </pc:spChg>
        <pc:picChg chg="del">
          <ac:chgData name="Thi Loan Trinh" userId="S::s376966@students.cdu.edu.au::95555c05-ec6f-4a19-a14c-bd3e28fc774a" providerId="AD" clId="Web-{C7DE5171-720C-B32A-166D-17EF07BD7512}" dt="2025-10-06T12:22:28.355" v="119"/>
          <ac:picMkLst>
            <pc:docMk/>
            <pc:sldMk cId="675773367" sldId="289"/>
            <ac:picMk id="2" creationId="{0E7ED0B0-BB54-AAC9-8F49-DCF5A9D24043}"/>
          </ac:picMkLst>
        </pc:picChg>
        <pc:picChg chg="add del mod">
          <ac:chgData name="Thi Loan Trinh" userId="S::s376966@students.cdu.edu.au::95555c05-ec6f-4a19-a14c-bd3e28fc774a" providerId="AD" clId="Web-{C7DE5171-720C-B32A-166D-17EF07BD7512}" dt="2025-10-06T12:22:43.292" v="122"/>
          <ac:picMkLst>
            <pc:docMk/>
            <pc:sldMk cId="675773367" sldId="289"/>
            <ac:picMk id="5" creationId="{C1A7A79F-B9C6-AD09-DA10-65E21C5610DF}"/>
          </ac:picMkLst>
        </pc:picChg>
        <pc:picChg chg="add mod">
          <ac:chgData name="Thi Loan Trinh" userId="S::s376966@students.cdu.edu.au::95555c05-ec6f-4a19-a14c-bd3e28fc774a" providerId="AD" clId="Web-{C7DE5171-720C-B32A-166D-17EF07BD7512}" dt="2025-10-06T12:27:21.328" v="165" actId="1076"/>
          <ac:picMkLst>
            <pc:docMk/>
            <pc:sldMk cId="675773367" sldId="289"/>
            <ac:picMk id="6" creationId="{91278285-A10C-C267-A747-E12BD6CEAF35}"/>
          </ac:picMkLst>
        </pc:picChg>
      </pc:sldChg>
      <pc:sldChg chg="del">
        <pc:chgData name="Thi Loan Trinh" userId="S::s376966@students.cdu.edu.au::95555c05-ec6f-4a19-a14c-bd3e28fc774a" providerId="AD" clId="Web-{C7DE5171-720C-B32A-166D-17EF07BD7512}" dt="2025-10-06T13:16:38.721" v="229"/>
        <pc:sldMkLst>
          <pc:docMk/>
          <pc:sldMk cId="3773783052" sldId="298"/>
        </pc:sldMkLst>
      </pc:sldChg>
      <pc:sldChg chg="add replId">
        <pc:chgData name="Thi Loan Trinh" userId="S::s376966@students.cdu.edu.au::95555c05-ec6f-4a19-a14c-bd3e28fc774a" providerId="AD" clId="Web-{C7DE5171-720C-B32A-166D-17EF07BD7512}" dt="2025-10-06T12:11:20.789" v="40"/>
        <pc:sldMkLst>
          <pc:docMk/>
          <pc:sldMk cId="962366732" sldId="303"/>
        </pc:sldMkLst>
      </pc:sldChg>
    </pc:docChg>
  </pc:docChgLst>
  <pc:docChgLst>
    <pc:chgData name="Thi Loan Trinh" userId="S::s376966@students.cdu.edu.au::95555c05-ec6f-4a19-a14c-bd3e28fc774a" providerId="AD" clId="Web-{B93CEA2C-B6D3-63BE-ACE2-6AF742F2A363}"/>
    <pc:docChg chg="addSld modSld">
      <pc:chgData name="Thi Loan Trinh" userId="S::s376966@students.cdu.edu.au::95555c05-ec6f-4a19-a14c-bd3e28fc774a" providerId="AD" clId="Web-{B93CEA2C-B6D3-63BE-ACE2-6AF742F2A363}" dt="2025-10-03T00:25:53.139" v="22" actId="1076"/>
      <pc:docMkLst>
        <pc:docMk/>
      </pc:docMkLst>
      <pc:sldChg chg="addSp modSp">
        <pc:chgData name="Thi Loan Trinh" userId="S::s376966@students.cdu.edu.au::95555c05-ec6f-4a19-a14c-bd3e28fc774a" providerId="AD" clId="Web-{B93CEA2C-B6D3-63BE-ACE2-6AF742F2A363}" dt="2025-10-03T00:25:53.139" v="22" actId="1076"/>
        <pc:sldMkLst>
          <pc:docMk/>
          <pc:sldMk cId="1585840628" sldId="271"/>
        </pc:sldMkLst>
      </pc:sldChg>
    </pc:docChg>
  </pc:docChgLst>
  <pc:docChgLst>
    <pc:chgData name="Thi Loan Trinh" userId="S::s376966@students.cdu.edu.au::95555c05-ec6f-4a19-a14c-bd3e28fc774a" providerId="AD" clId="Web-{DD94C8B0-1A95-D940-5F06-2B4B901A3496}"/>
    <pc:docChg chg="modSld sldOrd">
      <pc:chgData name="Thi Loan Trinh" userId="S::s376966@students.cdu.edu.au::95555c05-ec6f-4a19-a14c-bd3e28fc774a" providerId="AD" clId="Web-{DD94C8B0-1A95-D940-5F06-2B4B901A3496}" dt="2025-10-05T12:32:29.241" v="58" actId="1076"/>
      <pc:docMkLst>
        <pc:docMk/>
      </pc:docMkLst>
      <pc:sldChg chg="modSp">
        <pc:chgData name="Thi Loan Trinh" userId="S::s376966@students.cdu.edu.au::95555c05-ec6f-4a19-a14c-bd3e28fc774a" providerId="AD" clId="Web-{DD94C8B0-1A95-D940-5F06-2B4B901A3496}" dt="2025-10-05T11:35:16.210" v="1" actId="14100"/>
        <pc:sldMkLst>
          <pc:docMk/>
          <pc:sldMk cId="0" sldId="257"/>
        </pc:sldMkLst>
        <pc:spChg chg="mod">
          <ac:chgData name="Thi Loan Trinh" userId="S::s376966@students.cdu.edu.au::95555c05-ec6f-4a19-a14c-bd3e28fc774a" providerId="AD" clId="Web-{DD94C8B0-1A95-D940-5F06-2B4B901A3496}" dt="2025-10-05T11:35:16.210" v="1" actId="14100"/>
          <ac:spMkLst>
            <pc:docMk/>
            <pc:sldMk cId="0" sldId="257"/>
            <ac:spMk id="6" creationId="{97875833-C8ED-3174-0E51-4D9BEE1532B5}"/>
          </ac:spMkLst>
        </pc:spChg>
      </pc:sldChg>
      <pc:sldChg chg="modSp">
        <pc:chgData name="Thi Loan Trinh" userId="S::s376966@students.cdu.edu.au::95555c05-ec6f-4a19-a14c-bd3e28fc774a" providerId="AD" clId="Web-{DD94C8B0-1A95-D940-5F06-2B4B901A3496}" dt="2025-10-05T12:09:08.737" v="54" actId="20577"/>
        <pc:sldMkLst>
          <pc:docMk/>
          <pc:sldMk cId="0" sldId="260"/>
        </pc:sldMkLst>
        <pc:spChg chg="mod">
          <ac:chgData name="Thi Loan Trinh" userId="S::s376966@students.cdu.edu.au::95555c05-ec6f-4a19-a14c-bd3e28fc774a" providerId="AD" clId="Web-{DD94C8B0-1A95-D940-5F06-2B4B901A3496}" dt="2025-10-05T12:04:39.174" v="6" actId="20577"/>
          <ac:spMkLst>
            <pc:docMk/>
            <pc:sldMk cId="0" sldId="260"/>
            <ac:spMk id="14" creationId="{00000000-0000-0000-0000-000000000000}"/>
          </ac:spMkLst>
        </pc:spChg>
        <pc:spChg chg="mod">
          <ac:chgData name="Thi Loan Trinh" userId="S::s376966@students.cdu.edu.au::95555c05-ec6f-4a19-a14c-bd3e28fc774a" providerId="AD" clId="Web-{DD94C8B0-1A95-D940-5F06-2B4B901A3496}" dt="2025-10-05T12:09:08.737" v="54" actId="20577"/>
          <ac:spMkLst>
            <pc:docMk/>
            <pc:sldMk cId="0" sldId="260"/>
            <ac:spMk id="15" creationId="{00000000-0000-0000-0000-000000000000}"/>
          </ac:spMkLst>
        </pc:spChg>
      </pc:sldChg>
      <pc:sldChg chg="modSp">
        <pc:chgData name="Thi Loan Trinh" userId="S::s376966@students.cdu.edu.au::95555c05-ec6f-4a19-a14c-bd3e28fc774a" providerId="AD" clId="Web-{DD94C8B0-1A95-D940-5F06-2B4B901A3496}" dt="2025-10-05T11:49:20.665" v="2" actId="20577"/>
        <pc:sldMkLst>
          <pc:docMk/>
          <pc:sldMk cId="344048130" sldId="269"/>
        </pc:sldMkLst>
        <pc:spChg chg="mod">
          <ac:chgData name="Thi Loan Trinh" userId="S::s376966@students.cdu.edu.au::95555c05-ec6f-4a19-a14c-bd3e28fc774a" providerId="AD" clId="Web-{DD94C8B0-1A95-D940-5F06-2B4B901A3496}" dt="2025-10-05T11:49:20.665" v="2" actId="20577"/>
          <ac:spMkLst>
            <pc:docMk/>
            <pc:sldMk cId="344048130" sldId="269"/>
            <ac:spMk id="3" creationId="{CA8D00B2-110E-A4C0-3D67-C7AE7FCE9E14}"/>
          </ac:spMkLst>
        </pc:spChg>
      </pc:sldChg>
      <pc:sldChg chg="modSp">
        <pc:chgData name="Thi Loan Trinh" userId="S::s376966@students.cdu.edu.au::95555c05-ec6f-4a19-a14c-bd3e28fc774a" providerId="AD" clId="Web-{DD94C8B0-1A95-D940-5F06-2B4B901A3496}" dt="2025-10-05T12:32:29.241" v="58" actId="1076"/>
        <pc:sldMkLst>
          <pc:docMk/>
          <pc:sldMk cId="1585840628" sldId="271"/>
        </pc:sldMkLst>
        <pc:picChg chg="mod">
          <ac:chgData name="Thi Loan Trinh" userId="S::s376966@students.cdu.edu.au::95555c05-ec6f-4a19-a14c-bd3e28fc774a" providerId="AD" clId="Web-{DD94C8B0-1A95-D940-5F06-2B4B901A3496}" dt="2025-10-05T12:32:29.241" v="58" actId="1076"/>
          <ac:picMkLst>
            <pc:docMk/>
            <pc:sldMk cId="1585840628" sldId="271"/>
            <ac:picMk id="4" creationId="{7219E08D-BCB6-BDF6-6444-752D121508EE}"/>
          </ac:picMkLst>
        </pc:picChg>
      </pc:sldChg>
      <pc:sldChg chg="modSp">
        <pc:chgData name="Thi Loan Trinh" userId="S::s376966@students.cdu.edu.au::95555c05-ec6f-4a19-a14c-bd3e28fc774a" providerId="AD" clId="Web-{DD94C8B0-1A95-D940-5F06-2B4B901A3496}" dt="2025-10-05T12:18:13.015" v="57" actId="20577"/>
        <pc:sldMkLst>
          <pc:docMk/>
          <pc:sldMk cId="2154118430" sldId="274"/>
        </pc:sldMkLst>
        <pc:spChg chg="mod">
          <ac:chgData name="Thi Loan Trinh" userId="S::s376966@students.cdu.edu.au::95555c05-ec6f-4a19-a14c-bd3e28fc774a" providerId="AD" clId="Web-{DD94C8B0-1A95-D940-5F06-2B4B901A3496}" dt="2025-10-05T12:18:13.015" v="57" actId="20577"/>
          <ac:spMkLst>
            <pc:docMk/>
            <pc:sldMk cId="2154118430" sldId="274"/>
            <ac:spMk id="3" creationId="{B38BDCE0-2348-6EC0-58AF-59020AE469D0}"/>
          </ac:spMkLst>
        </pc:spChg>
      </pc:sldChg>
      <pc:sldChg chg="ord">
        <pc:chgData name="Thi Loan Trinh" userId="S::s376966@students.cdu.edu.au::95555c05-ec6f-4a19-a14c-bd3e28fc774a" providerId="AD" clId="Web-{DD94C8B0-1A95-D940-5F06-2B4B901A3496}" dt="2025-10-05T11:33:06.017" v="0"/>
        <pc:sldMkLst>
          <pc:docMk/>
          <pc:sldMk cId="3711389481" sldId="27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F375A5-B868-D446-AFEF-F9E53344DB2C}" type="doc">
      <dgm:prSet loTypeId="urn:microsoft.com/office/officeart/2005/8/layout/radial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069B68F7-CCE8-7640-816B-4DC5D0814514}">
      <dgm:prSet phldrT="[Text]"/>
      <dgm:spPr>
        <a:solidFill>
          <a:schemeClr val="bg2">
            <a:lumMod val="50000"/>
          </a:schemeClr>
        </a:solidFill>
      </dgm:spPr>
      <dgm:t>
        <a:bodyPr/>
        <a:lstStyle/>
        <a:p>
          <a:r>
            <a:rPr lang="en-GB"/>
            <a:t>Final Emotion Decision</a:t>
          </a:r>
        </a:p>
      </dgm:t>
    </dgm:pt>
    <dgm:pt modelId="{0C3BCA9E-BE69-3E48-A56B-FFDCEBE174F6}" type="parTrans" cxnId="{841A85CE-72BB-0F4F-92AB-B602887E8E00}">
      <dgm:prSet/>
      <dgm:spPr/>
      <dgm:t>
        <a:bodyPr/>
        <a:lstStyle/>
        <a:p>
          <a:endParaRPr lang="en-GB"/>
        </a:p>
      </dgm:t>
    </dgm:pt>
    <dgm:pt modelId="{CEBC0EE7-3231-2044-B674-964419DC4803}" type="sibTrans" cxnId="{841A85CE-72BB-0F4F-92AB-B602887E8E00}">
      <dgm:prSet/>
      <dgm:spPr/>
      <dgm:t>
        <a:bodyPr/>
        <a:lstStyle/>
        <a:p>
          <a:endParaRPr lang="en-GB"/>
        </a:p>
      </dgm:t>
    </dgm:pt>
    <dgm:pt modelId="{B15E50D5-FEEA-7E44-87C4-97C4F24E4BDE}">
      <dgm:prSet phldrT="[Text]"/>
      <dgm:spPr>
        <a:solidFill>
          <a:schemeClr val="accent1"/>
        </a:solidFill>
      </dgm:spPr>
      <dgm:t>
        <a:bodyPr/>
        <a:lstStyle/>
        <a:p>
          <a:r>
            <a:rPr lang="en-US" b="1"/>
            <a:t>Large Language Model</a:t>
          </a:r>
          <a:r>
            <a:rPr lang="en-US"/>
            <a:t>: Flan-T5 contextual reasoning</a:t>
          </a:r>
          <a:endParaRPr lang="en-GB"/>
        </a:p>
      </dgm:t>
    </dgm:pt>
    <dgm:pt modelId="{620CDD8C-B3F1-C24D-9596-9DD7D75139EB}" type="parTrans" cxnId="{5BECE6E7-5AD8-854C-BE32-4444771EA05D}">
      <dgm:prSet/>
      <dgm:spPr>
        <a:solidFill>
          <a:schemeClr val="accent1"/>
        </a:solidFill>
      </dgm:spPr>
      <dgm:t>
        <a:bodyPr/>
        <a:lstStyle/>
        <a:p>
          <a:endParaRPr lang="en-GB"/>
        </a:p>
      </dgm:t>
    </dgm:pt>
    <dgm:pt modelId="{24A47876-B3BA-6143-B1C2-ACD63D64ACA8}" type="sibTrans" cxnId="{5BECE6E7-5AD8-854C-BE32-4444771EA05D}">
      <dgm:prSet/>
      <dgm:spPr/>
      <dgm:t>
        <a:bodyPr/>
        <a:lstStyle/>
        <a:p>
          <a:endParaRPr lang="en-GB"/>
        </a:p>
      </dgm:t>
    </dgm:pt>
    <dgm:pt modelId="{AFBCCD0D-B5B3-1749-A439-7AAD5E607510}">
      <dgm:prSet/>
      <dgm:spPr/>
      <dgm:t>
        <a:bodyPr/>
        <a:lstStyle/>
        <a:p>
          <a:r>
            <a:rPr lang="en-US" b="1"/>
            <a:t>Lexicon (VADER)</a:t>
          </a:r>
          <a:r>
            <a:rPr lang="en-US"/>
            <a:t>: </a:t>
          </a:r>
          <a:br>
            <a:rPr lang="en-US"/>
          </a:br>
          <a:r>
            <a:rPr lang="en-US">
              <a:latin typeface="Inter" pitchFamily="34" charset="0"/>
              <a:ea typeface="Inter" pitchFamily="34" charset="-122"/>
              <a:cs typeface="Inter" pitchFamily="34" charset="-120"/>
            </a:rPr>
            <a:t>Rule-based sentiment cues</a:t>
          </a:r>
          <a:endParaRPr lang="en-US"/>
        </a:p>
      </dgm:t>
    </dgm:pt>
    <dgm:pt modelId="{31052EF9-4EA7-5C46-90C5-6166D1D45AE3}" type="parTrans" cxnId="{E6AE84BA-F568-CB4D-B2BC-84F0355C4AC7}">
      <dgm:prSet/>
      <dgm:spPr/>
      <dgm:t>
        <a:bodyPr/>
        <a:lstStyle/>
        <a:p>
          <a:endParaRPr lang="en-GB"/>
        </a:p>
      </dgm:t>
    </dgm:pt>
    <dgm:pt modelId="{97251838-3C41-C144-A98B-5AE9529830CE}" type="sibTrans" cxnId="{E6AE84BA-F568-CB4D-B2BC-84F0355C4AC7}">
      <dgm:prSet/>
      <dgm:spPr/>
      <dgm:t>
        <a:bodyPr/>
        <a:lstStyle/>
        <a:p>
          <a:endParaRPr lang="en-GB"/>
        </a:p>
      </dgm:t>
    </dgm:pt>
    <dgm:pt modelId="{84301DB6-3147-7744-8604-F1E4A28A6822}">
      <dgm:prSet/>
      <dgm:spPr/>
      <dgm:t>
        <a:bodyPr/>
        <a:lstStyle/>
        <a:p>
          <a:r>
            <a:rPr lang="en-US" b="1">
              <a:latin typeface="Inter Bold" pitchFamily="34" charset="0"/>
              <a:ea typeface="Inter Bold" pitchFamily="34" charset="-122"/>
              <a:cs typeface="Inter Bold" pitchFamily="34" charset="-120"/>
            </a:rPr>
            <a:t>Multilingual</a:t>
          </a:r>
          <a:r>
            <a:rPr lang="en-US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>
              <a:latin typeface="Inter" pitchFamily="34" charset="0"/>
              <a:ea typeface="Inter" pitchFamily="34" charset="-122"/>
              <a:cs typeface="Inter" pitchFamily="34" charset="-120"/>
            </a:rPr>
            <a:t>XLM-R cross-language signals</a:t>
          </a:r>
          <a:endParaRPr lang="en-US"/>
        </a:p>
      </dgm:t>
    </dgm:pt>
    <dgm:pt modelId="{AABCCD27-CFFF-F041-8C05-EAF5A6561ED6}" type="parTrans" cxnId="{2577B90B-0E73-E148-BD2D-A19BE97D5973}">
      <dgm:prSet/>
      <dgm:spPr/>
      <dgm:t>
        <a:bodyPr/>
        <a:lstStyle/>
        <a:p>
          <a:endParaRPr lang="en-GB"/>
        </a:p>
      </dgm:t>
    </dgm:pt>
    <dgm:pt modelId="{D016EC18-6058-E44F-8338-B1CB189AE2D2}" type="sibTrans" cxnId="{2577B90B-0E73-E148-BD2D-A19BE97D5973}">
      <dgm:prSet/>
      <dgm:spPr/>
      <dgm:t>
        <a:bodyPr/>
        <a:lstStyle/>
        <a:p>
          <a:endParaRPr lang="en-GB"/>
        </a:p>
      </dgm:t>
    </dgm:pt>
    <dgm:pt modelId="{620D4052-5284-4942-99E9-204EA0EA104B}">
      <dgm:prSet/>
      <dgm:spPr/>
      <dgm:t>
        <a:bodyPr/>
        <a:lstStyle/>
        <a:p>
          <a:r>
            <a:rPr lang="en-US" b="1">
              <a:latin typeface="Inter Bold" pitchFamily="34" charset="0"/>
              <a:ea typeface="Inter Bold" pitchFamily="34" charset="-122"/>
              <a:cs typeface="Inter Bold" pitchFamily="34" charset="-120"/>
            </a:rPr>
            <a:t>Deep Learning</a:t>
          </a:r>
          <a:r>
            <a:rPr lang="en-US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>
              <a:latin typeface="Inter" pitchFamily="34" charset="0"/>
              <a:ea typeface="Inter" pitchFamily="34" charset="-122"/>
              <a:cs typeface="Inter" pitchFamily="34" charset="-120"/>
            </a:rPr>
            <a:t>Cardiff NLP </a:t>
          </a:r>
          <a:r>
            <a:rPr lang="en-US" err="1">
              <a:latin typeface="Inter" pitchFamily="34" charset="0"/>
              <a:ea typeface="Inter" pitchFamily="34" charset="-122"/>
              <a:cs typeface="Inter" pitchFamily="34" charset="-120"/>
            </a:rPr>
            <a:t>RoBERTa</a:t>
          </a:r>
          <a:endParaRPr lang="en-US"/>
        </a:p>
      </dgm:t>
    </dgm:pt>
    <dgm:pt modelId="{71035442-6DF6-F240-A907-5208492723FC}" type="parTrans" cxnId="{33B6B300-B536-004A-8052-316FAC5AE117}">
      <dgm:prSet/>
      <dgm:spPr/>
      <dgm:t>
        <a:bodyPr/>
        <a:lstStyle/>
        <a:p>
          <a:endParaRPr lang="en-GB"/>
        </a:p>
      </dgm:t>
    </dgm:pt>
    <dgm:pt modelId="{DCEAAFE5-EF5B-5441-8AFB-2299BEE98F44}" type="sibTrans" cxnId="{33B6B300-B536-004A-8052-316FAC5AE117}">
      <dgm:prSet/>
      <dgm:spPr/>
      <dgm:t>
        <a:bodyPr/>
        <a:lstStyle/>
        <a:p>
          <a:endParaRPr lang="en-GB"/>
        </a:p>
      </dgm:t>
    </dgm:pt>
    <dgm:pt modelId="{E72D32E9-7BB9-594B-8A93-C69785CEA457}">
      <dgm:prSet/>
      <dgm:spPr/>
      <dgm:t>
        <a:bodyPr/>
        <a:lstStyle/>
        <a:p>
          <a:r>
            <a:rPr lang="en-US" b="1">
              <a:latin typeface="Inter Bold" pitchFamily="34" charset="0"/>
              <a:ea typeface="Inter Bold" pitchFamily="34" charset="-122"/>
              <a:cs typeface="Inter Bold" pitchFamily="34" charset="-120"/>
            </a:rPr>
            <a:t>Emotion Models</a:t>
          </a:r>
          <a:r>
            <a:rPr lang="en-US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>
              <a:latin typeface="Inter" pitchFamily="34" charset="0"/>
              <a:ea typeface="Inter" pitchFamily="34" charset="-122"/>
              <a:cs typeface="Inter" pitchFamily="34" charset="-120"/>
            </a:rPr>
            <a:t>Hartmann &amp; </a:t>
          </a:r>
          <a:r>
            <a:rPr lang="en-US" err="1">
              <a:latin typeface="Inter" pitchFamily="34" charset="0"/>
              <a:ea typeface="Inter" pitchFamily="34" charset="-122"/>
              <a:cs typeface="Inter" pitchFamily="34" charset="-120"/>
            </a:rPr>
            <a:t>GoEmotions</a:t>
          </a:r>
          <a:endParaRPr lang="en-US"/>
        </a:p>
      </dgm:t>
    </dgm:pt>
    <dgm:pt modelId="{DDAD4A0C-5254-FF49-B583-393CC2D2CAA4}" type="parTrans" cxnId="{8C704C25-8E7B-AA41-8063-7ED6BD3DADAE}">
      <dgm:prSet/>
      <dgm:spPr/>
      <dgm:t>
        <a:bodyPr/>
        <a:lstStyle/>
        <a:p>
          <a:endParaRPr lang="en-GB"/>
        </a:p>
      </dgm:t>
    </dgm:pt>
    <dgm:pt modelId="{B4CCE606-D407-344D-BC1C-A632B2DA5F7F}" type="sibTrans" cxnId="{8C704C25-8E7B-AA41-8063-7ED6BD3DADAE}">
      <dgm:prSet/>
      <dgm:spPr/>
      <dgm:t>
        <a:bodyPr/>
        <a:lstStyle/>
        <a:p>
          <a:endParaRPr lang="en-GB"/>
        </a:p>
      </dgm:t>
    </dgm:pt>
    <dgm:pt modelId="{0364E259-EAEB-3B43-B1B4-C226B7EBA815}">
      <dgm:prSet/>
      <dgm:spPr/>
      <dgm:t>
        <a:bodyPr/>
        <a:lstStyle/>
        <a:p>
          <a:r>
            <a:rPr lang="en-US" b="1"/>
            <a:t>Aspect-based</a:t>
          </a:r>
          <a:r>
            <a:rPr lang="en-US"/>
            <a:t>: </a:t>
          </a:r>
          <a:r>
            <a:rPr lang="en-US" err="1">
              <a:latin typeface="Inter" pitchFamily="34" charset="0"/>
              <a:ea typeface="Inter" pitchFamily="34" charset="-122"/>
              <a:cs typeface="Inter" pitchFamily="34" charset="-120"/>
            </a:rPr>
            <a:t>PyABSA</a:t>
          </a:r>
          <a:r>
            <a:rPr lang="en-US">
              <a:latin typeface="Inter" pitchFamily="34" charset="0"/>
              <a:ea typeface="Inter" pitchFamily="34" charset="-122"/>
              <a:cs typeface="Inter" pitchFamily="34" charset="-120"/>
            </a:rPr>
            <a:t> ATEPC insights</a:t>
          </a:r>
          <a:endParaRPr lang="en-US">
            <a:latin typeface="Inter Bold" pitchFamily="34" charset="0"/>
            <a:ea typeface="Inter Bold" pitchFamily="34" charset="-122"/>
            <a:cs typeface="Inter Bold" pitchFamily="34" charset="-120"/>
          </a:endParaRPr>
        </a:p>
      </dgm:t>
    </dgm:pt>
    <dgm:pt modelId="{B75784D8-9123-9A4D-BA13-D6DCADD08923}" type="parTrans" cxnId="{334B4CE5-EE91-CE41-82E7-99D95AD034B7}">
      <dgm:prSet/>
      <dgm:spPr/>
      <dgm:t>
        <a:bodyPr/>
        <a:lstStyle/>
        <a:p>
          <a:endParaRPr lang="en-GB"/>
        </a:p>
      </dgm:t>
    </dgm:pt>
    <dgm:pt modelId="{CA87DD86-9BC4-024E-8E4D-41B71E2AAFBE}" type="sibTrans" cxnId="{334B4CE5-EE91-CE41-82E7-99D95AD034B7}">
      <dgm:prSet/>
      <dgm:spPr/>
      <dgm:t>
        <a:bodyPr/>
        <a:lstStyle/>
        <a:p>
          <a:endParaRPr lang="en-GB"/>
        </a:p>
      </dgm:t>
    </dgm:pt>
    <dgm:pt modelId="{4D0C1D0D-12C7-854D-82EF-6D47033CD374}" type="pres">
      <dgm:prSet presAssocID="{B2F375A5-B868-D446-AFEF-F9E53344DB2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7CA26CA-8428-9A45-8F59-5952E0523A14}" type="pres">
      <dgm:prSet presAssocID="{069B68F7-CCE8-7640-816B-4DC5D0814514}" presName="centerShape" presStyleLbl="node0" presStyleIdx="0" presStyleCnt="1"/>
      <dgm:spPr/>
    </dgm:pt>
    <dgm:pt modelId="{202EE26E-E5DF-834D-AA0A-A680A62FCA62}" type="pres">
      <dgm:prSet presAssocID="{620CDD8C-B3F1-C24D-9596-9DD7D75139EB}" presName="parTrans" presStyleLbl="sibTrans2D1" presStyleIdx="0" presStyleCnt="6" custAng="10800000"/>
      <dgm:spPr/>
    </dgm:pt>
    <dgm:pt modelId="{C8392394-DB6A-6D41-9E69-C3E6B4335799}" type="pres">
      <dgm:prSet presAssocID="{620CDD8C-B3F1-C24D-9596-9DD7D75139EB}" presName="connectorText" presStyleLbl="sibTrans2D1" presStyleIdx="0" presStyleCnt="6"/>
      <dgm:spPr/>
    </dgm:pt>
    <dgm:pt modelId="{4C2145B8-CE43-2F4C-A9CE-1E9A7061DB93}" type="pres">
      <dgm:prSet presAssocID="{B15E50D5-FEEA-7E44-87C4-97C4F24E4BDE}" presName="node" presStyleLbl="node1" presStyleIdx="0" presStyleCnt="6">
        <dgm:presLayoutVars>
          <dgm:bulletEnabled val="1"/>
        </dgm:presLayoutVars>
      </dgm:prSet>
      <dgm:spPr/>
    </dgm:pt>
    <dgm:pt modelId="{C4F1C101-2FA5-7A44-BB1F-29116FE34573}" type="pres">
      <dgm:prSet presAssocID="{31052EF9-4EA7-5C46-90C5-6166D1D45AE3}" presName="parTrans" presStyleLbl="sibTrans2D1" presStyleIdx="1" presStyleCnt="6" custAng="10837499"/>
      <dgm:spPr/>
    </dgm:pt>
    <dgm:pt modelId="{22B0330B-58F0-5D4F-9027-D7A3E5321E8A}" type="pres">
      <dgm:prSet presAssocID="{31052EF9-4EA7-5C46-90C5-6166D1D45AE3}" presName="connectorText" presStyleLbl="sibTrans2D1" presStyleIdx="1" presStyleCnt="6"/>
      <dgm:spPr/>
    </dgm:pt>
    <dgm:pt modelId="{630586D4-3859-7240-8CFA-CA8C5D01CBFE}" type="pres">
      <dgm:prSet presAssocID="{AFBCCD0D-B5B3-1749-A439-7AAD5E607510}" presName="node" presStyleLbl="node1" presStyleIdx="1" presStyleCnt="6">
        <dgm:presLayoutVars>
          <dgm:bulletEnabled val="1"/>
        </dgm:presLayoutVars>
      </dgm:prSet>
      <dgm:spPr/>
    </dgm:pt>
    <dgm:pt modelId="{FD645BF6-FC83-2E42-B9A4-01E80D6482CB}" type="pres">
      <dgm:prSet presAssocID="{AABCCD27-CFFF-F041-8C05-EAF5A6561ED6}" presName="parTrans" presStyleLbl="sibTrans2D1" presStyleIdx="2" presStyleCnt="6" custAng="11007196"/>
      <dgm:spPr/>
    </dgm:pt>
    <dgm:pt modelId="{3902B16C-44CF-FE40-94E4-402E95FC4B83}" type="pres">
      <dgm:prSet presAssocID="{AABCCD27-CFFF-F041-8C05-EAF5A6561ED6}" presName="connectorText" presStyleLbl="sibTrans2D1" presStyleIdx="2" presStyleCnt="6"/>
      <dgm:spPr/>
    </dgm:pt>
    <dgm:pt modelId="{3EF47B5D-382B-9B4D-8B0D-C9295511D03E}" type="pres">
      <dgm:prSet presAssocID="{84301DB6-3147-7744-8604-F1E4A28A6822}" presName="node" presStyleLbl="node1" presStyleIdx="2" presStyleCnt="6">
        <dgm:presLayoutVars>
          <dgm:bulletEnabled val="1"/>
        </dgm:presLayoutVars>
      </dgm:prSet>
      <dgm:spPr/>
    </dgm:pt>
    <dgm:pt modelId="{49A3B6DD-5E6F-114C-8F64-890D1AEFE73F}" type="pres">
      <dgm:prSet presAssocID="{71035442-6DF6-F240-A907-5208492723FC}" presName="parTrans" presStyleLbl="sibTrans2D1" presStyleIdx="3" presStyleCnt="6" custAng="10800000"/>
      <dgm:spPr/>
    </dgm:pt>
    <dgm:pt modelId="{C75B9542-72BE-4343-926B-4B3D9C4334C1}" type="pres">
      <dgm:prSet presAssocID="{71035442-6DF6-F240-A907-5208492723FC}" presName="connectorText" presStyleLbl="sibTrans2D1" presStyleIdx="3" presStyleCnt="6"/>
      <dgm:spPr/>
    </dgm:pt>
    <dgm:pt modelId="{34494EE9-DE4F-1140-9C8D-41E1D62DE506}" type="pres">
      <dgm:prSet presAssocID="{620D4052-5284-4942-99E9-204EA0EA104B}" presName="node" presStyleLbl="node1" presStyleIdx="3" presStyleCnt="6">
        <dgm:presLayoutVars>
          <dgm:bulletEnabled val="1"/>
        </dgm:presLayoutVars>
      </dgm:prSet>
      <dgm:spPr/>
    </dgm:pt>
    <dgm:pt modelId="{61F8C2C9-1EC7-3243-89CD-DD45A88A170E}" type="pres">
      <dgm:prSet presAssocID="{DDAD4A0C-5254-FF49-B583-393CC2D2CAA4}" presName="parTrans" presStyleLbl="sibTrans2D1" presStyleIdx="4" presStyleCnt="6" custAng="10659057"/>
      <dgm:spPr/>
    </dgm:pt>
    <dgm:pt modelId="{80DDB13D-9E3A-9B43-94DB-708078ED4F2A}" type="pres">
      <dgm:prSet presAssocID="{DDAD4A0C-5254-FF49-B583-393CC2D2CAA4}" presName="connectorText" presStyleLbl="sibTrans2D1" presStyleIdx="4" presStyleCnt="6"/>
      <dgm:spPr/>
    </dgm:pt>
    <dgm:pt modelId="{9D612E69-E830-D247-BD90-B9D87C733956}" type="pres">
      <dgm:prSet presAssocID="{E72D32E9-7BB9-594B-8A93-C69785CEA457}" presName="node" presStyleLbl="node1" presStyleIdx="4" presStyleCnt="6">
        <dgm:presLayoutVars>
          <dgm:bulletEnabled val="1"/>
        </dgm:presLayoutVars>
      </dgm:prSet>
      <dgm:spPr/>
    </dgm:pt>
    <dgm:pt modelId="{71E61415-A37B-EF4E-A035-A8303477C1F1}" type="pres">
      <dgm:prSet presAssocID="{B75784D8-9123-9A4D-BA13-D6DCADD08923}" presName="parTrans" presStyleLbl="sibTrans2D1" presStyleIdx="5" presStyleCnt="6" custAng="11199064"/>
      <dgm:spPr/>
    </dgm:pt>
    <dgm:pt modelId="{2F23C600-5CE6-3542-B1A4-CFD2CA1F1A75}" type="pres">
      <dgm:prSet presAssocID="{B75784D8-9123-9A4D-BA13-D6DCADD08923}" presName="connectorText" presStyleLbl="sibTrans2D1" presStyleIdx="5" presStyleCnt="6"/>
      <dgm:spPr/>
    </dgm:pt>
    <dgm:pt modelId="{13E857DA-19B3-4D4C-ABF8-7725615B83DF}" type="pres">
      <dgm:prSet presAssocID="{0364E259-EAEB-3B43-B1B4-C226B7EBA815}" presName="node" presStyleLbl="node1" presStyleIdx="5" presStyleCnt="6">
        <dgm:presLayoutVars>
          <dgm:bulletEnabled val="1"/>
        </dgm:presLayoutVars>
      </dgm:prSet>
      <dgm:spPr/>
    </dgm:pt>
  </dgm:ptLst>
  <dgm:cxnLst>
    <dgm:cxn modelId="{33B6B300-B536-004A-8052-316FAC5AE117}" srcId="{069B68F7-CCE8-7640-816B-4DC5D0814514}" destId="{620D4052-5284-4942-99E9-204EA0EA104B}" srcOrd="3" destOrd="0" parTransId="{71035442-6DF6-F240-A907-5208492723FC}" sibTransId="{DCEAAFE5-EF5B-5441-8AFB-2299BEE98F44}"/>
    <dgm:cxn modelId="{2577B90B-0E73-E148-BD2D-A19BE97D5973}" srcId="{069B68F7-CCE8-7640-816B-4DC5D0814514}" destId="{84301DB6-3147-7744-8604-F1E4A28A6822}" srcOrd="2" destOrd="0" parTransId="{AABCCD27-CFFF-F041-8C05-EAF5A6561ED6}" sibTransId="{D016EC18-6058-E44F-8338-B1CB189AE2D2}"/>
    <dgm:cxn modelId="{E25A880F-FC4D-5847-900E-95DE07C7F0B5}" type="presOf" srcId="{620D4052-5284-4942-99E9-204EA0EA104B}" destId="{34494EE9-DE4F-1140-9C8D-41E1D62DE506}" srcOrd="0" destOrd="0" presId="urn:microsoft.com/office/officeart/2005/8/layout/radial5"/>
    <dgm:cxn modelId="{97F0B91B-2336-6444-8BAE-9AF6011A06EE}" type="presOf" srcId="{31052EF9-4EA7-5C46-90C5-6166D1D45AE3}" destId="{C4F1C101-2FA5-7A44-BB1F-29116FE34573}" srcOrd="0" destOrd="0" presId="urn:microsoft.com/office/officeart/2005/8/layout/radial5"/>
    <dgm:cxn modelId="{8C704C25-8E7B-AA41-8063-7ED6BD3DADAE}" srcId="{069B68F7-CCE8-7640-816B-4DC5D0814514}" destId="{E72D32E9-7BB9-594B-8A93-C69785CEA457}" srcOrd="4" destOrd="0" parTransId="{DDAD4A0C-5254-FF49-B583-393CC2D2CAA4}" sibTransId="{B4CCE606-D407-344D-BC1C-A632B2DA5F7F}"/>
    <dgm:cxn modelId="{C7722445-146D-AB4C-8E77-89E077636C94}" type="presOf" srcId="{620CDD8C-B3F1-C24D-9596-9DD7D75139EB}" destId="{202EE26E-E5DF-834D-AA0A-A680A62FCA62}" srcOrd="0" destOrd="0" presId="urn:microsoft.com/office/officeart/2005/8/layout/radial5"/>
    <dgm:cxn modelId="{6AB95C45-8371-5641-96D9-08DFF09AB916}" type="presOf" srcId="{B75784D8-9123-9A4D-BA13-D6DCADD08923}" destId="{2F23C600-5CE6-3542-B1A4-CFD2CA1F1A75}" srcOrd="1" destOrd="0" presId="urn:microsoft.com/office/officeart/2005/8/layout/radial5"/>
    <dgm:cxn modelId="{B92C226B-A4A6-0344-B9EB-9301149ADF24}" type="presOf" srcId="{84301DB6-3147-7744-8604-F1E4A28A6822}" destId="{3EF47B5D-382B-9B4D-8B0D-C9295511D03E}" srcOrd="0" destOrd="0" presId="urn:microsoft.com/office/officeart/2005/8/layout/radial5"/>
    <dgm:cxn modelId="{C6519D6C-D7F5-4A47-BEA8-DF979A7A53AE}" type="presOf" srcId="{069B68F7-CCE8-7640-816B-4DC5D0814514}" destId="{D7CA26CA-8428-9A45-8F59-5952E0523A14}" srcOrd="0" destOrd="0" presId="urn:microsoft.com/office/officeart/2005/8/layout/radial5"/>
    <dgm:cxn modelId="{1B3A1151-473A-B64C-94A3-ED2F932DD67A}" type="presOf" srcId="{AABCCD27-CFFF-F041-8C05-EAF5A6561ED6}" destId="{FD645BF6-FC83-2E42-B9A4-01E80D6482CB}" srcOrd="0" destOrd="0" presId="urn:microsoft.com/office/officeart/2005/8/layout/radial5"/>
    <dgm:cxn modelId="{301BA973-82F7-574A-8F54-4FCF53C4440B}" type="presOf" srcId="{B2F375A5-B868-D446-AFEF-F9E53344DB2C}" destId="{4D0C1D0D-12C7-854D-82EF-6D47033CD374}" srcOrd="0" destOrd="0" presId="urn:microsoft.com/office/officeart/2005/8/layout/radial5"/>
    <dgm:cxn modelId="{96C7E77E-4919-0E42-A528-5FB0DAD56980}" type="presOf" srcId="{0364E259-EAEB-3B43-B1B4-C226B7EBA815}" destId="{13E857DA-19B3-4D4C-ABF8-7725615B83DF}" srcOrd="0" destOrd="0" presId="urn:microsoft.com/office/officeart/2005/8/layout/radial5"/>
    <dgm:cxn modelId="{598DC982-8289-4E49-99F7-8F40A87A591F}" type="presOf" srcId="{AFBCCD0D-B5B3-1749-A439-7AAD5E607510}" destId="{630586D4-3859-7240-8CFA-CA8C5D01CBFE}" srcOrd="0" destOrd="0" presId="urn:microsoft.com/office/officeart/2005/8/layout/radial5"/>
    <dgm:cxn modelId="{E6AE84BA-F568-CB4D-B2BC-84F0355C4AC7}" srcId="{069B68F7-CCE8-7640-816B-4DC5D0814514}" destId="{AFBCCD0D-B5B3-1749-A439-7AAD5E607510}" srcOrd="1" destOrd="0" parTransId="{31052EF9-4EA7-5C46-90C5-6166D1D45AE3}" sibTransId="{97251838-3C41-C144-A98B-5AE9529830CE}"/>
    <dgm:cxn modelId="{A7452ABB-E177-0246-AD90-786104F2D122}" type="presOf" srcId="{71035442-6DF6-F240-A907-5208492723FC}" destId="{49A3B6DD-5E6F-114C-8F64-890D1AEFE73F}" srcOrd="0" destOrd="0" presId="urn:microsoft.com/office/officeart/2005/8/layout/radial5"/>
    <dgm:cxn modelId="{F1125CC2-025A-B241-B7BA-CBE92D0EC9B3}" type="presOf" srcId="{E72D32E9-7BB9-594B-8A93-C69785CEA457}" destId="{9D612E69-E830-D247-BD90-B9D87C733956}" srcOrd="0" destOrd="0" presId="urn:microsoft.com/office/officeart/2005/8/layout/radial5"/>
    <dgm:cxn modelId="{A7166FCC-FEF7-3E45-8EF7-A6AD13A42F15}" type="presOf" srcId="{31052EF9-4EA7-5C46-90C5-6166D1D45AE3}" destId="{22B0330B-58F0-5D4F-9027-D7A3E5321E8A}" srcOrd="1" destOrd="0" presId="urn:microsoft.com/office/officeart/2005/8/layout/radial5"/>
    <dgm:cxn modelId="{841A85CE-72BB-0F4F-92AB-B602887E8E00}" srcId="{B2F375A5-B868-D446-AFEF-F9E53344DB2C}" destId="{069B68F7-CCE8-7640-816B-4DC5D0814514}" srcOrd="0" destOrd="0" parTransId="{0C3BCA9E-BE69-3E48-A56B-FFDCEBE174F6}" sibTransId="{CEBC0EE7-3231-2044-B674-964419DC4803}"/>
    <dgm:cxn modelId="{9F8479D1-CD91-7843-B8D2-02FE268CFB47}" type="presOf" srcId="{DDAD4A0C-5254-FF49-B583-393CC2D2CAA4}" destId="{80DDB13D-9E3A-9B43-94DB-708078ED4F2A}" srcOrd="1" destOrd="0" presId="urn:microsoft.com/office/officeart/2005/8/layout/radial5"/>
    <dgm:cxn modelId="{4CEAB4D1-3031-4541-A339-F7A83FBAC9D5}" type="presOf" srcId="{DDAD4A0C-5254-FF49-B583-393CC2D2CAA4}" destId="{61F8C2C9-1EC7-3243-89CD-DD45A88A170E}" srcOrd="0" destOrd="0" presId="urn:microsoft.com/office/officeart/2005/8/layout/radial5"/>
    <dgm:cxn modelId="{1F71D5DB-C6C0-3A40-839B-9BD51DA46EC0}" type="presOf" srcId="{B75784D8-9123-9A4D-BA13-D6DCADD08923}" destId="{71E61415-A37B-EF4E-A035-A8303477C1F1}" srcOrd="0" destOrd="0" presId="urn:microsoft.com/office/officeart/2005/8/layout/radial5"/>
    <dgm:cxn modelId="{09D700DD-C6FD-2542-AE79-F9C641CA38BB}" type="presOf" srcId="{B15E50D5-FEEA-7E44-87C4-97C4F24E4BDE}" destId="{4C2145B8-CE43-2F4C-A9CE-1E9A7061DB93}" srcOrd="0" destOrd="0" presId="urn:microsoft.com/office/officeart/2005/8/layout/radial5"/>
    <dgm:cxn modelId="{334B4CE5-EE91-CE41-82E7-99D95AD034B7}" srcId="{069B68F7-CCE8-7640-816B-4DC5D0814514}" destId="{0364E259-EAEB-3B43-B1B4-C226B7EBA815}" srcOrd="5" destOrd="0" parTransId="{B75784D8-9123-9A4D-BA13-D6DCADD08923}" sibTransId="{CA87DD86-9BC4-024E-8E4D-41B71E2AAFBE}"/>
    <dgm:cxn modelId="{B8CBE3E7-28AD-DF41-94AC-A4BC78E22E97}" type="presOf" srcId="{71035442-6DF6-F240-A907-5208492723FC}" destId="{C75B9542-72BE-4343-926B-4B3D9C4334C1}" srcOrd="1" destOrd="0" presId="urn:microsoft.com/office/officeart/2005/8/layout/radial5"/>
    <dgm:cxn modelId="{5BECE6E7-5AD8-854C-BE32-4444771EA05D}" srcId="{069B68F7-CCE8-7640-816B-4DC5D0814514}" destId="{B15E50D5-FEEA-7E44-87C4-97C4F24E4BDE}" srcOrd="0" destOrd="0" parTransId="{620CDD8C-B3F1-C24D-9596-9DD7D75139EB}" sibTransId="{24A47876-B3BA-6143-B1C2-ACD63D64ACA8}"/>
    <dgm:cxn modelId="{9370A6F2-B928-5443-9FA2-8F707A1DE0FA}" type="presOf" srcId="{620CDD8C-B3F1-C24D-9596-9DD7D75139EB}" destId="{C8392394-DB6A-6D41-9E69-C3E6B4335799}" srcOrd="1" destOrd="0" presId="urn:microsoft.com/office/officeart/2005/8/layout/radial5"/>
    <dgm:cxn modelId="{2ADC37F6-B5E9-EF4A-BDA1-F6495EB8ACB2}" type="presOf" srcId="{AABCCD27-CFFF-F041-8C05-EAF5A6561ED6}" destId="{3902B16C-44CF-FE40-94E4-402E95FC4B83}" srcOrd="1" destOrd="0" presId="urn:microsoft.com/office/officeart/2005/8/layout/radial5"/>
    <dgm:cxn modelId="{93006DDD-AD8D-4444-B8BC-6F4B3EC50012}" type="presParOf" srcId="{4D0C1D0D-12C7-854D-82EF-6D47033CD374}" destId="{D7CA26CA-8428-9A45-8F59-5952E0523A14}" srcOrd="0" destOrd="0" presId="urn:microsoft.com/office/officeart/2005/8/layout/radial5"/>
    <dgm:cxn modelId="{6FB81991-6CC7-A948-841F-CFC9155FCFFE}" type="presParOf" srcId="{4D0C1D0D-12C7-854D-82EF-6D47033CD374}" destId="{202EE26E-E5DF-834D-AA0A-A680A62FCA62}" srcOrd="1" destOrd="0" presId="urn:microsoft.com/office/officeart/2005/8/layout/radial5"/>
    <dgm:cxn modelId="{7B4DFDEA-4E5A-A04F-AAC2-3B9170AF566B}" type="presParOf" srcId="{202EE26E-E5DF-834D-AA0A-A680A62FCA62}" destId="{C8392394-DB6A-6D41-9E69-C3E6B4335799}" srcOrd="0" destOrd="0" presId="urn:microsoft.com/office/officeart/2005/8/layout/radial5"/>
    <dgm:cxn modelId="{EC47E49D-9086-4D4F-80A1-77CF42B59CCF}" type="presParOf" srcId="{4D0C1D0D-12C7-854D-82EF-6D47033CD374}" destId="{4C2145B8-CE43-2F4C-A9CE-1E9A7061DB93}" srcOrd="2" destOrd="0" presId="urn:microsoft.com/office/officeart/2005/8/layout/radial5"/>
    <dgm:cxn modelId="{C5725DC2-2378-BF42-B730-9A78755E6DFC}" type="presParOf" srcId="{4D0C1D0D-12C7-854D-82EF-6D47033CD374}" destId="{C4F1C101-2FA5-7A44-BB1F-29116FE34573}" srcOrd="3" destOrd="0" presId="urn:microsoft.com/office/officeart/2005/8/layout/radial5"/>
    <dgm:cxn modelId="{E57BC1EF-5E3A-FB4C-97CF-56DE1ED30B3A}" type="presParOf" srcId="{C4F1C101-2FA5-7A44-BB1F-29116FE34573}" destId="{22B0330B-58F0-5D4F-9027-D7A3E5321E8A}" srcOrd="0" destOrd="0" presId="urn:microsoft.com/office/officeart/2005/8/layout/radial5"/>
    <dgm:cxn modelId="{E4CA85E4-02F4-714D-81DF-FF729BEEE9A5}" type="presParOf" srcId="{4D0C1D0D-12C7-854D-82EF-6D47033CD374}" destId="{630586D4-3859-7240-8CFA-CA8C5D01CBFE}" srcOrd="4" destOrd="0" presId="urn:microsoft.com/office/officeart/2005/8/layout/radial5"/>
    <dgm:cxn modelId="{431500AB-071C-834A-89D8-92A492D6B288}" type="presParOf" srcId="{4D0C1D0D-12C7-854D-82EF-6D47033CD374}" destId="{FD645BF6-FC83-2E42-B9A4-01E80D6482CB}" srcOrd="5" destOrd="0" presId="urn:microsoft.com/office/officeart/2005/8/layout/radial5"/>
    <dgm:cxn modelId="{B344379E-808C-9246-B2F1-D582DA59691B}" type="presParOf" srcId="{FD645BF6-FC83-2E42-B9A4-01E80D6482CB}" destId="{3902B16C-44CF-FE40-94E4-402E95FC4B83}" srcOrd="0" destOrd="0" presId="urn:microsoft.com/office/officeart/2005/8/layout/radial5"/>
    <dgm:cxn modelId="{0C713390-37F9-8040-8C2F-A38B32910383}" type="presParOf" srcId="{4D0C1D0D-12C7-854D-82EF-6D47033CD374}" destId="{3EF47B5D-382B-9B4D-8B0D-C9295511D03E}" srcOrd="6" destOrd="0" presId="urn:microsoft.com/office/officeart/2005/8/layout/radial5"/>
    <dgm:cxn modelId="{B9C84078-7366-524C-9E67-706EB3E63A1F}" type="presParOf" srcId="{4D0C1D0D-12C7-854D-82EF-6D47033CD374}" destId="{49A3B6DD-5E6F-114C-8F64-890D1AEFE73F}" srcOrd="7" destOrd="0" presId="urn:microsoft.com/office/officeart/2005/8/layout/radial5"/>
    <dgm:cxn modelId="{E7A2F756-9923-B84C-93A8-8F789795DCCA}" type="presParOf" srcId="{49A3B6DD-5E6F-114C-8F64-890D1AEFE73F}" destId="{C75B9542-72BE-4343-926B-4B3D9C4334C1}" srcOrd="0" destOrd="0" presId="urn:microsoft.com/office/officeart/2005/8/layout/radial5"/>
    <dgm:cxn modelId="{4F39AC05-2EAC-AD4F-B707-9377C091BCC9}" type="presParOf" srcId="{4D0C1D0D-12C7-854D-82EF-6D47033CD374}" destId="{34494EE9-DE4F-1140-9C8D-41E1D62DE506}" srcOrd="8" destOrd="0" presId="urn:microsoft.com/office/officeart/2005/8/layout/radial5"/>
    <dgm:cxn modelId="{639E709E-E210-164E-A4D0-B4382F4D07D1}" type="presParOf" srcId="{4D0C1D0D-12C7-854D-82EF-6D47033CD374}" destId="{61F8C2C9-1EC7-3243-89CD-DD45A88A170E}" srcOrd="9" destOrd="0" presId="urn:microsoft.com/office/officeart/2005/8/layout/radial5"/>
    <dgm:cxn modelId="{608C243C-BB34-D94F-BE9F-0C600FA09629}" type="presParOf" srcId="{61F8C2C9-1EC7-3243-89CD-DD45A88A170E}" destId="{80DDB13D-9E3A-9B43-94DB-708078ED4F2A}" srcOrd="0" destOrd="0" presId="urn:microsoft.com/office/officeart/2005/8/layout/radial5"/>
    <dgm:cxn modelId="{30D25FFD-273B-274F-8D40-E35F51DAF999}" type="presParOf" srcId="{4D0C1D0D-12C7-854D-82EF-6D47033CD374}" destId="{9D612E69-E830-D247-BD90-B9D87C733956}" srcOrd="10" destOrd="0" presId="urn:microsoft.com/office/officeart/2005/8/layout/radial5"/>
    <dgm:cxn modelId="{D2447C71-FBDE-9E4D-87BB-CA0587106D5B}" type="presParOf" srcId="{4D0C1D0D-12C7-854D-82EF-6D47033CD374}" destId="{71E61415-A37B-EF4E-A035-A8303477C1F1}" srcOrd="11" destOrd="0" presId="urn:microsoft.com/office/officeart/2005/8/layout/radial5"/>
    <dgm:cxn modelId="{BC5793B9-7A48-2C40-AC06-F72FEAEFA555}" type="presParOf" srcId="{71E61415-A37B-EF4E-A035-A8303477C1F1}" destId="{2F23C600-5CE6-3542-B1A4-CFD2CA1F1A75}" srcOrd="0" destOrd="0" presId="urn:microsoft.com/office/officeart/2005/8/layout/radial5"/>
    <dgm:cxn modelId="{2316C0EA-A192-DB45-B8EA-A02A0DABD8B7}" type="presParOf" srcId="{4D0C1D0D-12C7-854D-82EF-6D47033CD374}" destId="{13E857DA-19B3-4D4C-ABF8-7725615B83DF}" srcOrd="12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DA171A-2455-8F4B-A26B-408BC086FEB4}" type="doc">
      <dgm:prSet loTypeId="urn:microsoft.com/office/officeart/2005/8/layout/arrow2" loCatId="" qsTypeId="urn:microsoft.com/office/officeart/2005/8/quickstyle/simple1" qsCatId="simple" csTypeId="urn:microsoft.com/office/officeart/2005/8/colors/accent1_2" csCatId="accent1" phldr="1"/>
      <dgm:spPr/>
    </dgm:pt>
    <dgm:pt modelId="{5B9DBEFA-374B-6946-8CC5-AFA175FC3E7E}">
      <dgm:prSet phldrT="[Text]"/>
      <dgm:spPr/>
      <dgm:t>
        <a:bodyPr/>
        <a:lstStyle/>
        <a:p>
          <a:r>
            <a:rPr lang="en-GB"/>
            <a:t>Review</a:t>
          </a:r>
        </a:p>
      </dgm:t>
    </dgm:pt>
    <dgm:pt modelId="{CC197D70-F275-9247-B3E5-AC0D11B3FF3B}" type="parTrans" cxnId="{798936CD-CD28-D24F-9682-93C28BFE38D0}">
      <dgm:prSet/>
      <dgm:spPr/>
      <dgm:t>
        <a:bodyPr/>
        <a:lstStyle/>
        <a:p>
          <a:endParaRPr lang="en-GB"/>
        </a:p>
      </dgm:t>
    </dgm:pt>
    <dgm:pt modelId="{0ACDEF8C-6F5C-C54E-A61D-F4148CA3E7B0}" type="sibTrans" cxnId="{798936CD-CD28-D24F-9682-93C28BFE38D0}">
      <dgm:prSet/>
      <dgm:spPr/>
      <dgm:t>
        <a:bodyPr/>
        <a:lstStyle/>
        <a:p>
          <a:endParaRPr lang="en-GB"/>
        </a:p>
      </dgm:t>
    </dgm:pt>
    <dgm:pt modelId="{57384DEA-4582-124E-8867-B26832365725}">
      <dgm:prSet phldrT="[Text]"/>
      <dgm:spPr/>
      <dgm:t>
        <a:bodyPr/>
        <a:lstStyle/>
        <a:p>
          <a:r>
            <a:rPr lang="en-GB"/>
            <a:t>Sentiment</a:t>
          </a:r>
        </a:p>
      </dgm:t>
    </dgm:pt>
    <dgm:pt modelId="{0F280258-9D8E-F847-AE46-210DBFD39E9A}" type="parTrans" cxnId="{39ACC99A-945F-2149-A4FC-669B8EF90269}">
      <dgm:prSet/>
      <dgm:spPr/>
      <dgm:t>
        <a:bodyPr/>
        <a:lstStyle/>
        <a:p>
          <a:endParaRPr lang="en-GB"/>
        </a:p>
      </dgm:t>
    </dgm:pt>
    <dgm:pt modelId="{6316C232-7FA1-7D4E-8C05-F3B53AFE543B}" type="sibTrans" cxnId="{39ACC99A-945F-2149-A4FC-669B8EF90269}">
      <dgm:prSet/>
      <dgm:spPr/>
      <dgm:t>
        <a:bodyPr/>
        <a:lstStyle/>
        <a:p>
          <a:endParaRPr lang="en-GB"/>
        </a:p>
      </dgm:t>
    </dgm:pt>
    <dgm:pt modelId="{08C45869-2AFF-DF4B-90E4-8AB9E57B5498}">
      <dgm:prSet phldrT="[Text]"/>
      <dgm:spPr/>
      <dgm:t>
        <a:bodyPr/>
        <a:lstStyle/>
        <a:p>
          <a:r>
            <a:rPr lang="en-GB"/>
            <a:t>Engagement</a:t>
          </a:r>
        </a:p>
      </dgm:t>
    </dgm:pt>
    <dgm:pt modelId="{0B3D072B-A8B2-CA4A-A6E7-BBA304EADFB3}" type="parTrans" cxnId="{31C70D38-DDBA-0D4E-8151-C9F812382CAF}">
      <dgm:prSet/>
      <dgm:spPr/>
      <dgm:t>
        <a:bodyPr/>
        <a:lstStyle/>
        <a:p>
          <a:endParaRPr lang="en-GB"/>
        </a:p>
      </dgm:t>
    </dgm:pt>
    <dgm:pt modelId="{AE7F10CD-0294-9C43-BDD5-82AFE28067BC}" type="sibTrans" cxnId="{31C70D38-DDBA-0D4E-8151-C9F812382CAF}">
      <dgm:prSet/>
      <dgm:spPr/>
      <dgm:t>
        <a:bodyPr/>
        <a:lstStyle/>
        <a:p>
          <a:endParaRPr lang="en-GB"/>
        </a:p>
      </dgm:t>
    </dgm:pt>
    <dgm:pt modelId="{14FC1F00-6CFE-4848-9DF4-81217EB827F7}">
      <dgm:prSet phldrT="[Text]"/>
      <dgm:spPr/>
      <dgm:t>
        <a:bodyPr/>
        <a:lstStyle/>
        <a:p>
          <a:r>
            <a:rPr lang="en-GB"/>
            <a:t>Economic Value</a:t>
          </a:r>
        </a:p>
      </dgm:t>
    </dgm:pt>
    <dgm:pt modelId="{A9915C89-2DB1-E041-B8EB-E8793978FA6B}" type="parTrans" cxnId="{40C92482-1FF2-E74D-AB26-B2163BF41084}">
      <dgm:prSet/>
      <dgm:spPr/>
      <dgm:t>
        <a:bodyPr/>
        <a:lstStyle/>
        <a:p>
          <a:endParaRPr lang="en-GB"/>
        </a:p>
      </dgm:t>
    </dgm:pt>
    <dgm:pt modelId="{899E2E90-6C3A-3D4F-B6F8-DA037E0FF846}" type="sibTrans" cxnId="{40C92482-1FF2-E74D-AB26-B2163BF41084}">
      <dgm:prSet/>
      <dgm:spPr/>
      <dgm:t>
        <a:bodyPr/>
        <a:lstStyle/>
        <a:p>
          <a:endParaRPr lang="en-GB"/>
        </a:p>
      </dgm:t>
    </dgm:pt>
    <dgm:pt modelId="{627E7050-4142-5742-A803-CA8EE72B04CA}" type="pres">
      <dgm:prSet presAssocID="{5DDA171A-2455-8F4B-A26B-408BC086FEB4}" presName="arrowDiagram" presStyleCnt="0">
        <dgm:presLayoutVars>
          <dgm:chMax val="5"/>
          <dgm:dir/>
          <dgm:resizeHandles val="exact"/>
        </dgm:presLayoutVars>
      </dgm:prSet>
      <dgm:spPr/>
    </dgm:pt>
    <dgm:pt modelId="{9137F7F1-DD71-9942-A06D-0BD2CB2C58F0}" type="pres">
      <dgm:prSet presAssocID="{5DDA171A-2455-8F4B-A26B-408BC086FEB4}" presName="arrow" presStyleLbl="bgShp" presStyleIdx="0" presStyleCnt="1"/>
      <dgm:spPr/>
    </dgm:pt>
    <dgm:pt modelId="{8431A579-C298-934C-BDCE-95602E5A13AC}" type="pres">
      <dgm:prSet presAssocID="{5DDA171A-2455-8F4B-A26B-408BC086FEB4}" presName="arrowDiagram4" presStyleCnt="0"/>
      <dgm:spPr/>
    </dgm:pt>
    <dgm:pt modelId="{D0FC9E88-A693-EF42-8F09-A9FD687D5540}" type="pres">
      <dgm:prSet presAssocID="{5B9DBEFA-374B-6946-8CC5-AFA175FC3E7E}" presName="bullet4a" presStyleLbl="node1" presStyleIdx="0" presStyleCnt="4"/>
      <dgm:spPr/>
    </dgm:pt>
    <dgm:pt modelId="{E363EA2A-E3D1-C74E-AB5D-F49D405239AB}" type="pres">
      <dgm:prSet presAssocID="{5B9DBEFA-374B-6946-8CC5-AFA175FC3E7E}" presName="textBox4a" presStyleLbl="revTx" presStyleIdx="0" presStyleCnt="4">
        <dgm:presLayoutVars>
          <dgm:bulletEnabled val="1"/>
        </dgm:presLayoutVars>
      </dgm:prSet>
      <dgm:spPr/>
    </dgm:pt>
    <dgm:pt modelId="{E4183D48-5003-3E40-94B8-8FEFF39611A3}" type="pres">
      <dgm:prSet presAssocID="{57384DEA-4582-124E-8867-B26832365725}" presName="bullet4b" presStyleLbl="node1" presStyleIdx="1" presStyleCnt="4"/>
      <dgm:spPr/>
    </dgm:pt>
    <dgm:pt modelId="{F5116D29-0F31-5649-97A2-E990991C8B22}" type="pres">
      <dgm:prSet presAssocID="{57384DEA-4582-124E-8867-B26832365725}" presName="textBox4b" presStyleLbl="revTx" presStyleIdx="1" presStyleCnt="4">
        <dgm:presLayoutVars>
          <dgm:bulletEnabled val="1"/>
        </dgm:presLayoutVars>
      </dgm:prSet>
      <dgm:spPr/>
    </dgm:pt>
    <dgm:pt modelId="{629A0720-BAB5-1547-A34E-B824FE619189}" type="pres">
      <dgm:prSet presAssocID="{08C45869-2AFF-DF4B-90E4-8AB9E57B5498}" presName="bullet4c" presStyleLbl="node1" presStyleIdx="2" presStyleCnt="4"/>
      <dgm:spPr/>
    </dgm:pt>
    <dgm:pt modelId="{62F20C8A-BFCB-4946-9FA2-A766DDA30B03}" type="pres">
      <dgm:prSet presAssocID="{08C45869-2AFF-DF4B-90E4-8AB9E57B5498}" presName="textBox4c" presStyleLbl="revTx" presStyleIdx="2" presStyleCnt="4">
        <dgm:presLayoutVars>
          <dgm:bulletEnabled val="1"/>
        </dgm:presLayoutVars>
      </dgm:prSet>
      <dgm:spPr/>
    </dgm:pt>
    <dgm:pt modelId="{847DEA01-C0F9-0A42-8CE6-88CB4D70419F}" type="pres">
      <dgm:prSet presAssocID="{14FC1F00-6CFE-4848-9DF4-81217EB827F7}" presName="bullet4d" presStyleLbl="node1" presStyleIdx="3" presStyleCnt="4"/>
      <dgm:spPr/>
    </dgm:pt>
    <dgm:pt modelId="{6B2E0F25-2786-044B-815E-869F1CC55565}" type="pres">
      <dgm:prSet presAssocID="{14FC1F00-6CFE-4848-9DF4-81217EB827F7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AB8B1726-21C2-C84B-B24E-72F003776AF0}" type="presOf" srcId="{14FC1F00-6CFE-4848-9DF4-81217EB827F7}" destId="{6B2E0F25-2786-044B-815E-869F1CC55565}" srcOrd="0" destOrd="0" presId="urn:microsoft.com/office/officeart/2005/8/layout/arrow2"/>
    <dgm:cxn modelId="{31C70D38-DDBA-0D4E-8151-C9F812382CAF}" srcId="{5DDA171A-2455-8F4B-A26B-408BC086FEB4}" destId="{08C45869-2AFF-DF4B-90E4-8AB9E57B5498}" srcOrd="2" destOrd="0" parTransId="{0B3D072B-A8B2-CA4A-A6E7-BBA304EADFB3}" sibTransId="{AE7F10CD-0294-9C43-BDD5-82AFE28067BC}"/>
    <dgm:cxn modelId="{9C557F57-33EE-DE40-8EB3-232578898B99}" type="presOf" srcId="{5B9DBEFA-374B-6946-8CC5-AFA175FC3E7E}" destId="{E363EA2A-E3D1-C74E-AB5D-F49D405239AB}" srcOrd="0" destOrd="0" presId="urn:microsoft.com/office/officeart/2005/8/layout/arrow2"/>
    <dgm:cxn modelId="{6CCFF378-92A6-304F-9F19-744D5DD7B6E8}" type="presOf" srcId="{5DDA171A-2455-8F4B-A26B-408BC086FEB4}" destId="{627E7050-4142-5742-A803-CA8EE72B04CA}" srcOrd="0" destOrd="0" presId="urn:microsoft.com/office/officeart/2005/8/layout/arrow2"/>
    <dgm:cxn modelId="{40C92482-1FF2-E74D-AB26-B2163BF41084}" srcId="{5DDA171A-2455-8F4B-A26B-408BC086FEB4}" destId="{14FC1F00-6CFE-4848-9DF4-81217EB827F7}" srcOrd="3" destOrd="0" parTransId="{A9915C89-2DB1-E041-B8EB-E8793978FA6B}" sibTransId="{899E2E90-6C3A-3D4F-B6F8-DA037E0FF846}"/>
    <dgm:cxn modelId="{39ACC99A-945F-2149-A4FC-669B8EF90269}" srcId="{5DDA171A-2455-8F4B-A26B-408BC086FEB4}" destId="{57384DEA-4582-124E-8867-B26832365725}" srcOrd="1" destOrd="0" parTransId="{0F280258-9D8E-F847-AE46-210DBFD39E9A}" sibTransId="{6316C232-7FA1-7D4E-8C05-F3B53AFE543B}"/>
    <dgm:cxn modelId="{425052A0-0633-324C-9CAE-904C25B391EB}" type="presOf" srcId="{08C45869-2AFF-DF4B-90E4-8AB9E57B5498}" destId="{62F20C8A-BFCB-4946-9FA2-A766DDA30B03}" srcOrd="0" destOrd="0" presId="urn:microsoft.com/office/officeart/2005/8/layout/arrow2"/>
    <dgm:cxn modelId="{798936CD-CD28-D24F-9682-93C28BFE38D0}" srcId="{5DDA171A-2455-8F4B-A26B-408BC086FEB4}" destId="{5B9DBEFA-374B-6946-8CC5-AFA175FC3E7E}" srcOrd="0" destOrd="0" parTransId="{CC197D70-F275-9247-B3E5-AC0D11B3FF3B}" sibTransId="{0ACDEF8C-6F5C-C54E-A61D-F4148CA3E7B0}"/>
    <dgm:cxn modelId="{B6397FE5-E0B7-ED46-850C-0DC99479E6EE}" type="presOf" srcId="{57384DEA-4582-124E-8867-B26832365725}" destId="{F5116D29-0F31-5649-97A2-E990991C8B22}" srcOrd="0" destOrd="0" presId="urn:microsoft.com/office/officeart/2005/8/layout/arrow2"/>
    <dgm:cxn modelId="{85B13A9D-A523-BA4F-A27F-2F8224D3A55C}" type="presParOf" srcId="{627E7050-4142-5742-A803-CA8EE72B04CA}" destId="{9137F7F1-DD71-9942-A06D-0BD2CB2C58F0}" srcOrd="0" destOrd="0" presId="urn:microsoft.com/office/officeart/2005/8/layout/arrow2"/>
    <dgm:cxn modelId="{C632B72A-F44D-BD48-A9F9-B73417498375}" type="presParOf" srcId="{627E7050-4142-5742-A803-CA8EE72B04CA}" destId="{8431A579-C298-934C-BDCE-95602E5A13AC}" srcOrd="1" destOrd="0" presId="urn:microsoft.com/office/officeart/2005/8/layout/arrow2"/>
    <dgm:cxn modelId="{D6FB357E-29A8-2C4D-A9FC-090B69724CD2}" type="presParOf" srcId="{8431A579-C298-934C-BDCE-95602E5A13AC}" destId="{D0FC9E88-A693-EF42-8F09-A9FD687D5540}" srcOrd="0" destOrd="0" presId="urn:microsoft.com/office/officeart/2005/8/layout/arrow2"/>
    <dgm:cxn modelId="{78DA94D4-862B-C445-8521-D5422C580D66}" type="presParOf" srcId="{8431A579-C298-934C-BDCE-95602E5A13AC}" destId="{E363EA2A-E3D1-C74E-AB5D-F49D405239AB}" srcOrd="1" destOrd="0" presId="urn:microsoft.com/office/officeart/2005/8/layout/arrow2"/>
    <dgm:cxn modelId="{DCE6E819-E8D5-9847-9DA8-C3E3EC12509E}" type="presParOf" srcId="{8431A579-C298-934C-BDCE-95602E5A13AC}" destId="{E4183D48-5003-3E40-94B8-8FEFF39611A3}" srcOrd="2" destOrd="0" presId="urn:microsoft.com/office/officeart/2005/8/layout/arrow2"/>
    <dgm:cxn modelId="{06938164-6327-1340-9C7F-6A41B30F18F7}" type="presParOf" srcId="{8431A579-C298-934C-BDCE-95602E5A13AC}" destId="{F5116D29-0F31-5649-97A2-E990991C8B22}" srcOrd="3" destOrd="0" presId="urn:microsoft.com/office/officeart/2005/8/layout/arrow2"/>
    <dgm:cxn modelId="{9BFF64AC-8D07-4241-B13C-B03EE857BA87}" type="presParOf" srcId="{8431A579-C298-934C-BDCE-95602E5A13AC}" destId="{629A0720-BAB5-1547-A34E-B824FE619189}" srcOrd="4" destOrd="0" presId="urn:microsoft.com/office/officeart/2005/8/layout/arrow2"/>
    <dgm:cxn modelId="{E7CC79FB-3C2B-2748-B2DA-E0650C4F7394}" type="presParOf" srcId="{8431A579-C298-934C-BDCE-95602E5A13AC}" destId="{62F20C8A-BFCB-4946-9FA2-A766DDA30B03}" srcOrd="5" destOrd="0" presId="urn:microsoft.com/office/officeart/2005/8/layout/arrow2"/>
    <dgm:cxn modelId="{FB16808C-0041-E94A-AB34-1FE2372806D9}" type="presParOf" srcId="{8431A579-C298-934C-BDCE-95602E5A13AC}" destId="{847DEA01-C0F9-0A42-8CE6-88CB4D70419F}" srcOrd="6" destOrd="0" presId="urn:microsoft.com/office/officeart/2005/8/layout/arrow2"/>
    <dgm:cxn modelId="{F8D4CAC3-E9D1-3F48-9B1B-D810FA8A4638}" type="presParOf" srcId="{8431A579-C298-934C-BDCE-95602E5A13AC}" destId="{6B2E0F25-2786-044B-815E-869F1CC55565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CA26CA-8428-9A45-8F59-5952E0523A14}">
      <dsp:nvSpPr>
        <dsp:cNvPr id="0" name=""/>
        <dsp:cNvSpPr/>
      </dsp:nvSpPr>
      <dsp:spPr>
        <a:xfrm>
          <a:off x="5027414" y="2995414"/>
          <a:ext cx="2137171" cy="2137171"/>
        </a:xfrm>
        <a:prstGeom prst="ellipse">
          <a:avLst/>
        </a:prstGeom>
        <a:solidFill>
          <a:schemeClr val="bg2">
            <a:lumMod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/>
            <a:t>Final Emotion Decision</a:t>
          </a:r>
        </a:p>
      </dsp:txBody>
      <dsp:txXfrm>
        <a:off x="5340395" y="3308395"/>
        <a:ext cx="1511209" cy="1511209"/>
      </dsp:txXfrm>
    </dsp:sp>
    <dsp:sp modelId="{202EE26E-E5DF-834D-AA0A-A680A62FCA62}">
      <dsp:nvSpPr>
        <dsp:cNvPr id="0" name=""/>
        <dsp:cNvSpPr/>
      </dsp:nvSpPr>
      <dsp:spPr>
        <a:xfrm rot="5400000">
          <a:off x="5869754" y="2218023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937628" y="2295478"/>
        <a:ext cx="316743" cy="435982"/>
      </dsp:txXfrm>
    </dsp:sp>
    <dsp:sp modelId="{4C2145B8-CE43-2F4C-A9CE-1E9A7061DB93}">
      <dsp:nvSpPr>
        <dsp:cNvPr id="0" name=""/>
        <dsp:cNvSpPr/>
      </dsp:nvSpPr>
      <dsp:spPr>
        <a:xfrm>
          <a:off x="5027414" y="4486"/>
          <a:ext cx="2137171" cy="2137171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Large Language Model</a:t>
          </a:r>
          <a:r>
            <a:rPr lang="en-US" sz="1800" kern="1200"/>
            <a:t>: Flan-T5 contextual reasoning</a:t>
          </a:r>
          <a:endParaRPr lang="en-GB" sz="1800" kern="1200"/>
        </a:p>
      </dsp:txBody>
      <dsp:txXfrm>
        <a:off x="5340395" y="317467"/>
        <a:ext cx="1511209" cy="1511209"/>
      </dsp:txXfrm>
    </dsp:sp>
    <dsp:sp modelId="{C4F1C101-2FA5-7A44-BB1F-29116FE34573}">
      <dsp:nvSpPr>
        <dsp:cNvPr id="0" name=""/>
        <dsp:cNvSpPr/>
      </dsp:nvSpPr>
      <dsp:spPr>
        <a:xfrm rot="9037499">
          <a:off x="7153773" y="2959351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280793" y="3071385"/>
        <a:ext cx="316743" cy="435982"/>
      </dsp:txXfrm>
    </dsp:sp>
    <dsp:sp modelId="{630586D4-3859-7240-8CFA-CA8C5D01CBFE}">
      <dsp:nvSpPr>
        <dsp:cNvPr id="0" name=""/>
        <dsp:cNvSpPr/>
      </dsp:nvSpPr>
      <dsp:spPr>
        <a:xfrm>
          <a:off x="7617633" y="1499950"/>
          <a:ext cx="2137171" cy="21371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Lexicon (VADER)</a:t>
          </a:r>
          <a:r>
            <a:rPr lang="en-US" sz="1800" kern="1200"/>
            <a:t>: </a:t>
          </a:r>
          <a:br>
            <a:rPr lang="en-US" sz="1800" kern="1200"/>
          </a:br>
          <a:r>
            <a:rPr lang="en-US" sz="1800" kern="1200">
              <a:latin typeface="Inter" pitchFamily="34" charset="0"/>
              <a:ea typeface="Inter" pitchFamily="34" charset="-122"/>
              <a:cs typeface="Inter" pitchFamily="34" charset="-120"/>
            </a:rPr>
            <a:t>Rule-based sentiment cues</a:t>
          </a:r>
          <a:endParaRPr lang="en-US" sz="1800" kern="1200"/>
        </a:p>
      </dsp:txBody>
      <dsp:txXfrm>
        <a:off x="7930614" y="1812931"/>
        <a:ext cx="1511209" cy="1511209"/>
      </dsp:txXfrm>
    </dsp:sp>
    <dsp:sp modelId="{FD645BF6-FC83-2E42-B9A4-01E80D6482CB}">
      <dsp:nvSpPr>
        <dsp:cNvPr id="0" name=""/>
        <dsp:cNvSpPr/>
      </dsp:nvSpPr>
      <dsp:spPr>
        <a:xfrm rot="12807196">
          <a:off x="7153773" y="4442009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7278276" y="4624753"/>
        <a:ext cx="316743" cy="435982"/>
      </dsp:txXfrm>
    </dsp:sp>
    <dsp:sp modelId="{3EF47B5D-382B-9B4D-8B0D-C9295511D03E}">
      <dsp:nvSpPr>
        <dsp:cNvPr id="0" name=""/>
        <dsp:cNvSpPr/>
      </dsp:nvSpPr>
      <dsp:spPr>
        <a:xfrm>
          <a:off x="7617633" y="4490878"/>
          <a:ext cx="2137171" cy="213717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Multilingual</a:t>
          </a:r>
          <a:r>
            <a:rPr lang="en-US" sz="1800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 sz="1800" kern="1200">
              <a:latin typeface="Inter" pitchFamily="34" charset="0"/>
              <a:ea typeface="Inter" pitchFamily="34" charset="-122"/>
              <a:cs typeface="Inter" pitchFamily="34" charset="-120"/>
            </a:rPr>
            <a:t>XLM-R cross-language signals</a:t>
          </a:r>
          <a:endParaRPr lang="en-US" sz="1800" kern="1200"/>
        </a:p>
      </dsp:txBody>
      <dsp:txXfrm>
        <a:off x="7930614" y="4803859"/>
        <a:ext cx="1511209" cy="1511209"/>
      </dsp:txXfrm>
    </dsp:sp>
    <dsp:sp modelId="{49A3B6DD-5E6F-114C-8F64-890D1AEFE73F}">
      <dsp:nvSpPr>
        <dsp:cNvPr id="0" name=""/>
        <dsp:cNvSpPr/>
      </dsp:nvSpPr>
      <dsp:spPr>
        <a:xfrm rot="16200000">
          <a:off x="5869754" y="5183338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>
        <a:off x="5937628" y="5396540"/>
        <a:ext cx="316743" cy="435982"/>
      </dsp:txXfrm>
    </dsp:sp>
    <dsp:sp modelId="{34494EE9-DE4F-1140-9C8D-41E1D62DE506}">
      <dsp:nvSpPr>
        <dsp:cNvPr id="0" name=""/>
        <dsp:cNvSpPr/>
      </dsp:nvSpPr>
      <dsp:spPr>
        <a:xfrm>
          <a:off x="5027414" y="5986341"/>
          <a:ext cx="2137171" cy="213717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Deep Learning</a:t>
          </a:r>
          <a:r>
            <a:rPr lang="en-US" sz="1800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 sz="1800" kern="1200">
              <a:latin typeface="Inter" pitchFamily="34" charset="0"/>
              <a:ea typeface="Inter" pitchFamily="34" charset="-122"/>
              <a:cs typeface="Inter" pitchFamily="34" charset="-120"/>
            </a:rPr>
            <a:t>Cardiff NLP </a:t>
          </a:r>
          <a:r>
            <a:rPr lang="en-US" sz="1800" kern="1200" err="1">
              <a:latin typeface="Inter" pitchFamily="34" charset="0"/>
              <a:ea typeface="Inter" pitchFamily="34" charset="-122"/>
              <a:cs typeface="Inter" pitchFamily="34" charset="-120"/>
            </a:rPr>
            <a:t>RoBERTa</a:t>
          </a:r>
          <a:endParaRPr lang="en-US" sz="1800" kern="1200"/>
        </a:p>
      </dsp:txBody>
      <dsp:txXfrm>
        <a:off x="5340395" y="6299322"/>
        <a:ext cx="1511209" cy="1511209"/>
      </dsp:txXfrm>
    </dsp:sp>
    <dsp:sp modelId="{61F8C2C9-1EC7-3243-89CD-DD45A88A170E}">
      <dsp:nvSpPr>
        <dsp:cNvPr id="0" name=""/>
        <dsp:cNvSpPr/>
      </dsp:nvSpPr>
      <dsp:spPr>
        <a:xfrm rot="19659057">
          <a:off x="4585735" y="4442009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10800000">
        <a:off x="4596269" y="4623654"/>
        <a:ext cx="316743" cy="435982"/>
      </dsp:txXfrm>
    </dsp:sp>
    <dsp:sp modelId="{9D612E69-E830-D247-BD90-B9D87C733956}">
      <dsp:nvSpPr>
        <dsp:cNvPr id="0" name=""/>
        <dsp:cNvSpPr/>
      </dsp:nvSpPr>
      <dsp:spPr>
        <a:xfrm>
          <a:off x="2437194" y="4490878"/>
          <a:ext cx="2137171" cy="213717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Emotion Models</a:t>
          </a:r>
          <a:r>
            <a:rPr lang="en-US" sz="1800" kern="1200">
              <a:latin typeface="Inter Bold" pitchFamily="34" charset="0"/>
              <a:ea typeface="Inter Bold" pitchFamily="34" charset="-122"/>
              <a:cs typeface="Inter Bold" pitchFamily="34" charset="-120"/>
            </a:rPr>
            <a:t>: </a:t>
          </a:r>
          <a:r>
            <a:rPr lang="en-US" sz="1800" kern="1200">
              <a:latin typeface="Inter" pitchFamily="34" charset="0"/>
              <a:ea typeface="Inter" pitchFamily="34" charset="-122"/>
              <a:cs typeface="Inter" pitchFamily="34" charset="-120"/>
            </a:rPr>
            <a:t>Hartmann &amp; </a:t>
          </a:r>
          <a:r>
            <a:rPr lang="en-US" sz="1800" kern="1200" err="1">
              <a:latin typeface="Inter" pitchFamily="34" charset="0"/>
              <a:ea typeface="Inter" pitchFamily="34" charset="-122"/>
              <a:cs typeface="Inter" pitchFamily="34" charset="-120"/>
            </a:rPr>
            <a:t>GoEmotions</a:t>
          </a:r>
          <a:endParaRPr lang="en-US" sz="1800" kern="1200"/>
        </a:p>
      </dsp:txBody>
      <dsp:txXfrm>
        <a:off x="2750175" y="4803859"/>
        <a:ext cx="1511209" cy="1511209"/>
      </dsp:txXfrm>
    </dsp:sp>
    <dsp:sp modelId="{71E61415-A37B-EF4E-A035-A8303477C1F1}">
      <dsp:nvSpPr>
        <dsp:cNvPr id="0" name=""/>
        <dsp:cNvSpPr/>
      </dsp:nvSpPr>
      <dsp:spPr>
        <a:xfrm rot="2199064">
          <a:off x="4585735" y="2959351"/>
          <a:ext cx="452490" cy="7266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800" kern="1200"/>
        </a:p>
      </dsp:txBody>
      <dsp:txXfrm rot="10800000">
        <a:off x="4599155" y="3064163"/>
        <a:ext cx="316743" cy="435982"/>
      </dsp:txXfrm>
    </dsp:sp>
    <dsp:sp modelId="{13E857DA-19B3-4D4C-ABF8-7725615B83DF}">
      <dsp:nvSpPr>
        <dsp:cNvPr id="0" name=""/>
        <dsp:cNvSpPr/>
      </dsp:nvSpPr>
      <dsp:spPr>
        <a:xfrm>
          <a:off x="2437194" y="1499950"/>
          <a:ext cx="2137171" cy="2137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Aspect-based</a:t>
          </a:r>
          <a:r>
            <a:rPr lang="en-US" sz="1800" kern="1200"/>
            <a:t>: </a:t>
          </a:r>
          <a:r>
            <a:rPr lang="en-US" sz="1800" kern="1200" err="1">
              <a:latin typeface="Inter" pitchFamily="34" charset="0"/>
              <a:ea typeface="Inter" pitchFamily="34" charset="-122"/>
              <a:cs typeface="Inter" pitchFamily="34" charset="-120"/>
            </a:rPr>
            <a:t>PyABSA</a:t>
          </a:r>
          <a:r>
            <a:rPr lang="en-US" sz="1800" kern="1200">
              <a:latin typeface="Inter" pitchFamily="34" charset="0"/>
              <a:ea typeface="Inter" pitchFamily="34" charset="-122"/>
              <a:cs typeface="Inter" pitchFamily="34" charset="-120"/>
            </a:rPr>
            <a:t> ATEPC insights</a:t>
          </a:r>
          <a:endParaRPr lang="en-US" sz="1800" kern="1200">
            <a:latin typeface="Inter Bold" pitchFamily="34" charset="0"/>
            <a:ea typeface="Inter Bold" pitchFamily="34" charset="-122"/>
            <a:cs typeface="Inter Bold" pitchFamily="34" charset="-120"/>
          </a:endParaRPr>
        </a:p>
      </dsp:txBody>
      <dsp:txXfrm>
        <a:off x="2750175" y="1812931"/>
        <a:ext cx="1511209" cy="1511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37F7F1-DD71-9942-A06D-0BD2CB2C58F0}">
      <dsp:nvSpPr>
        <dsp:cNvPr id="0" name=""/>
        <dsp:cNvSpPr/>
      </dsp:nvSpPr>
      <dsp:spPr>
        <a:xfrm>
          <a:off x="0" y="253999"/>
          <a:ext cx="12192000" cy="7620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FC9E88-A693-EF42-8F09-A9FD687D5540}">
      <dsp:nvSpPr>
        <dsp:cNvPr id="0" name=""/>
        <dsp:cNvSpPr/>
      </dsp:nvSpPr>
      <dsp:spPr>
        <a:xfrm>
          <a:off x="1200912" y="5920232"/>
          <a:ext cx="280416" cy="280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63EA2A-E3D1-C74E-AB5D-F49D405239AB}">
      <dsp:nvSpPr>
        <dsp:cNvPr id="0" name=""/>
        <dsp:cNvSpPr/>
      </dsp:nvSpPr>
      <dsp:spPr>
        <a:xfrm>
          <a:off x="1341120" y="6060440"/>
          <a:ext cx="2084832" cy="1813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87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Review</a:t>
          </a:r>
        </a:p>
      </dsp:txBody>
      <dsp:txXfrm>
        <a:off x="1341120" y="6060440"/>
        <a:ext cx="2084832" cy="1813560"/>
      </dsp:txXfrm>
    </dsp:sp>
    <dsp:sp modelId="{E4183D48-5003-3E40-94B8-8FEFF39611A3}">
      <dsp:nvSpPr>
        <dsp:cNvPr id="0" name=""/>
        <dsp:cNvSpPr/>
      </dsp:nvSpPr>
      <dsp:spPr>
        <a:xfrm>
          <a:off x="3182112" y="4147819"/>
          <a:ext cx="487680" cy="4876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116D29-0F31-5649-97A2-E990991C8B22}">
      <dsp:nvSpPr>
        <dsp:cNvPr id="0" name=""/>
        <dsp:cNvSpPr/>
      </dsp:nvSpPr>
      <dsp:spPr>
        <a:xfrm>
          <a:off x="3425952" y="4391659"/>
          <a:ext cx="2560320" cy="3482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412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Sentiment</a:t>
          </a:r>
        </a:p>
      </dsp:txBody>
      <dsp:txXfrm>
        <a:off x="3425952" y="4391659"/>
        <a:ext cx="2560320" cy="3482340"/>
      </dsp:txXfrm>
    </dsp:sp>
    <dsp:sp modelId="{629A0720-BAB5-1547-A34E-B824FE619189}">
      <dsp:nvSpPr>
        <dsp:cNvPr id="0" name=""/>
        <dsp:cNvSpPr/>
      </dsp:nvSpPr>
      <dsp:spPr>
        <a:xfrm>
          <a:off x="5711952" y="2841751"/>
          <a:ext cx="646176" cy="6461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20C8A-BFCB-4946-9FA2-A766DDA30B03}">
      <dsp:nvSpPr>
        <dsp:cNvPr id="0" name=""/>
        <dsp:cNvSpPr/>
      </dsp:nvSpPr>
      <dsp:spPr>
        <a:xfrm>
          <a:off x="6035040" y="3164839"/>
          <a:ext cx="2560320" cy="47091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395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Engagement</a:t>
          </a:r>
        </a:p>
      </dsp:txBody>
      <dsp:txXfrm>
        <a:off x="6035040" y="3164839"/>
        <a:ext cx="2560320" cy="4709160"/>
      </dsp:txXfrm>
    </dsp:sp>
    <dsp:sp modelId="{847DEA01-C0F9-0A42-8CE6-88CB4D70419F}">
      <dsp:nvSpPr>
        <dsp:cNvPr id="0" name=""/>
        <dsp:cNvSpPr/>
      </dsp:nvSpPr>
      <dsp:spPr>
        <a:xfrm>
          <a:off x="8467344" y="1977643"/>
          <a:ext cx="865632" cy="8656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2E0F25-2786-044B-815E-869F1CC55565}">
      <dsp:nvSpPr>
        <dsp:cNvPr id="0" name=""/>
        <dsp:cNvSpPr/>
      </dsp:nvSpPr>
      <dsp:spPr>
        <a:xfrm>
          <a:off x="8900160" y="2410459"/>
          <a:ext cx="2560320" cy="5463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8680" tIns="0" rIns="0" bIns="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400" kern="1200"/>
            <a:t>Economic Value</a:t>
          </a:r>
        </a:p>
      </dsp:txBody>
      <dsp:txXfrm>
        <a:off x="8900160" y="2410459"/>
        <a:ext cx="2560320" cy="5463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D156AE-61CD-4A5F-A526-EB41A3705F4C}" type="datetimeFigureOut">
              <a:rPr lang="en-AU" smtClean="0"/>
              <a:t>6/10/2025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F5C044-5EEE-4066-86BF-DC67FFD6A181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7070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5C044-5EEE-4066-86BF-DC67FFD6A181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676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F5C044-5EEE-4066-86BF-DC67FFD6A181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7577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9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828800" y="1763974"/>
            <a:ext cx="13982700" cy="37731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4400">
                <a:solidFill>
                  <a:srgbClr val="5D534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Future of T</a:t>
            </a:r>
            <a:r>
              <a:rPr lang="vi-VN" sz="14400">
                <a:solidFill>
                  <a:srgbClr val="5D534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he NT Tourism</a:t>
            </a:r>
            <a:endParaRPr lang="en-US" sz="14400">
              <a:solidFill>
                <a:srgbClr val="5D5340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971550"/>
            <a:ext cx="507104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vi-VN" sz="28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KAAN Group</a:t>
            </a:r>
            <a:endParaRPr lang="en-US" sz="28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pic>
        <p:nvPicPr>
          <p:cNvPr id="9" name="Picture 8" descr="A person standing on a path in front of a large red rock with Uluru in the background&#10;&#10;AI-generated content may be incorrect.">
            <a:extLst>
              <a:ext uri="{FF2B5EF4-FFF2-40B4-BE49-F238E27FC236}">
                <a16:creationId xmlns:a16="http://schemas.microsoft.com/office/drawing/2014/main" id="{CD2DC682-9847-609F-D3E1-EDCDBFF29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90" b="29360"/>
          <a:stretch>
            <a:fillRect/>
          </a:stretch>
        </p:blipFill>
        <p:spPr>
          <a:xfrm>
            <a:off x="0" y="5848217"/>
            <a:ext cx="18288000" cy="4438781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CF5F4EA5-48F2-72C6-5289-19232FE08B47}"/>
              </a:ext>
            </a:extLst>
          </p:cNvPr>
          <p:cNvSpPr txBox="1"/>
          <p:nvPr/>
        </p:nvSpPr>
        <p:spPr>
          <a:xfrm>
            <a:off x="381000" y="9715500"/>
            <a:ext cx="3962400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vi-VN" sz="1600">
                <a:solidFill>
                  <a:schemeClr val="bg1"/>
                </a:solidFill>
                <a:latin typeface="TT Fors"/>
                <a:ea typeface="TT Fors"/>
                <a:cs typeface="TT Fors"/>
                <a:sym typeface="TT Fors"/>
              </a:rPr>
              <a:t>Source: </a:t>
            </a:r>
            <a:r>
              <a:rPr lang="en-AU" sz="1600" err="1">
                <a:solidFill>
                  <a:schemeClr val="bg1"/>
                </a:solidFill>
                <a:latin typeface="TT Fors"/>
              </a:rPr>
              <a:t>Todoroski</a:t>
            </a:r>
            <a:r>
              <a:rPr lang="en-AU" sz="1600">
                <a:solidFill>
                  <a:schemeClr val="bg1"/>
                </a:solidFill>
                <a:latin typeface="TT Fors"/>
              </a:rPr>
              <a:t>, C. (2025, January 13)</a:t>
            </a:r>
            <a:endParaRPr lang="en-US" sz="1600">
              <a:solidFill>
                <a:schemeClr val="bg1"/>
              </a:solidFill>
              <a:latin typeface="TT Fors"/>
              <a:sym typeface="TT For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620D6-E590-AF34-C2D9-433DC63434EF}"/>
              </a:ext>
            </a:extLst>
          </p:cNvPr>
          <p:cNvSpPr txBox="1"/>
          <p:nvPr/>
        </p:nvSpPr>
        <p:spPr>
          <a:xfrm>
            <a:off x="879431" y="244544"/>
            <a:ext cx="1632768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400" b="1">
                <a:solidFill>
                  <a:srgbClr val="8B3B22"/>
                </a:solidFill>
                <a:latin typeface="DM Serif Display"/>
                <a:ea typeface="Inter Bold"/>
                <a:cs typeface="Inter Bold" pitchFamily="34" charset="-120"/>
              </a:rPr>
              <a:t>How Models Interpret the Same Review Differently</a:t>
            </a:r>
            <a:endParaRPr lang="en-US" sz="5400">
              <a:solidFill>
                <a:srgbClr val="8B3B2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6AA79B-25E1-5229-7C7B-CB5A027F738A}"/>
              </a:ext>
            </a:extLst>
          </p:cNvPr>
          <p:cNvSpPr txBox="1"/>
          <p:nvPr/>
        </p:nvSpPr>
        <p:spPr>
          <a:xfrm>
            <a:off x="753980" y="1822778"/>
            <a:ext cx="177425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single review can evoke varied interpretations across our models, highlighting the necessity of a multi-model approach for comprehensive understanding.</a:t>
            </a:r>
            <a:endParaRPr lang="en-US" sz="2000"/>
          </a:p>
          <a:p>
            <a:endParaRPr lang="en-US" sz="2000"/>
          </a:p>
        </p:txBody>
      </p:sp>
      <p:pic>
        <p:nvPicPr>
          <p:cNvPr id="16" name="Picture 1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CA4AF66-0162-DB70-86A5-DB3528C8A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43" y="2530664"/>
            <a:ext cx="17524313" cy="649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8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697FD8-FA14-E818-995B-B3E4961D4C09}"/>
              </a:ext>
            </a:extLst>
          </p:cNvPr>
          <p:cNvSpPr txBox="1"/>
          <p:nvPr/>
        </p:nvSpPr>
        <p:spPr>
          <a:xfrm>
            <a:off x="6192253" y="160421"/>
            <a:ext cx="12496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6000" b="1"/>
              <a:t>Majority-Vote + Context Weighting </a:t>
            </a:r>
            <a:br>
              <a:rPr lang="en-AU" sz="6000" b="1"/>
            </a:br>
            <a:r>
              <a:rPr lang="en-AU" sz="6000" b="1"/>
              <a:t>= Our Fusion Logic</a:t>
            </a:r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C36877B4-DA72-5DF5-4714-21DD312CC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10287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E61B29A-0D08-4042-D7A0-1914998ADF77}"/>
              </a:ext>
            </a:extLst>
          </p:cNvPr>
          <p:cNvSpPr txBox="1"/>
          <p:nvPr/>
        </p:nvSpPr>
        <p:spPr>
          <a:xfrm>
            <a:off x="8117305" y="2438400"/>
            <a:ext cx="8518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Collect Model Votes</a:t>
            </a:r>
            <a:endParaRPr lang="en-US" sz="2400"/>
          </a:p>
          <a:p>
            <a:r>
              <a:rPr lang="en-AU" sz="2400"/>
              <a:t>Each model casts a "vote" for Positive, Negative, or Neutral sentiment.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FD15F-79E9-725C-3696-5CA342541D56}"/>
              </a:ext>
            </a:extLst>
          </p:cNvPr>
          <p:cNvSpPr txBox="1"/>
          <p:nvPr/>
        </p:nvSpPr>
        <p:spPr>
          <a:xfrm>
            <a:off x="8117302" y="4368215"/>
            <a:ext cx="986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Aspect Weighting</a:t>
            </a:r>
          </a:p>
          <a:p>
            <a:r>
              <a:rPr lang="en-AU" sz="2400"/>
              <a:t>ABSA's aspect-based insights provide multiple votes for distinct elements within a single review.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5229C0-F68A-E399-D45F-1B43CC15FCE6}"/>
              </a:ext>
            </a:extLst>
          </p:cNvPr>
          <p:cNvSpPr txBox="1"/>
          <p:nvPr/>
        </p:nvSpPr>
        <p:spPr>
          <a:xfrm>
            <a:off x="8117303" y="6298030"/>
            <a:ext cx="986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LLM as Tie-Breaker</a:t>
            </a:r>
          </a:p>
          <a:p>
            <a:r>
              <a:rPr lang="en-AU" sz="2400"/>
              <a:t>For complex cases or long reviews, Flan-T5's contextual understanding serves as the ultimate arbiter.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08648C-E957-EA05-314D-24E7855CE7E0}"/>
              </a:ext>
            </a:extLst>
          </p:cNvPr>
          <p:cNvSpPr txBox="1"/>
          <p:nvPr/>
        </p:nvSpPr>
        <p:spPr>
          <a:xfrm>
            <a:off x="8117301" y="8227845"/>
            <a:ext cx="98658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/>
              <a:t>Unified Sentiment</a:t>
            </a:r>
          </a:p>
          <a:p>
            <a:r>
              <a:rPr lang="en-AU" sz="2400"/>
              <a:t>The combined intelligence leads to a single, highly accurate emotional classification.</a:t>
            </a:r>
          </a:p>
        </p:txBody>
      </p:sp>
      <p:sp>
        <p:nvSpPr>
          <p:cNvPr id="27" name="Shape 2">
            <a:extLst>
              <a:ext uri="{FF2B5EF4-FFF2-40B4-BE49-F238E27FC236}">
                <a16:creationId xmlns:a16="http://schemas.microsoft.com/office/drawing/2014/main" id="{EAAB407A-F422-021C-B298-A9C7C10D9580}"/>
              </a:ext>
            </a:extLst>
          </p:cNvPr>
          <p:cNvSpPr/>
          <p:nvPr/>
        </p:nvSpPr>
        <p:spPr>
          <a:xfrm>
            <a:off x="7690714" y="2572060"/>
            <a:ext cx="357902" cy="35790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8" name="Image 1" descr="preencoded.png">
            <a:extLst>
              <a:ext uri="{FF2B5EF4-FFF2-40B4-BE49-F238E27FC236}">
                <a16:creationId xmlns:a16="http://schemas.microsoft.com/office/drawing/2014/main" id="{8A2403D9-B099-2226-729B-65B9C753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365" y="2601886"/>
            <a:ext cx="238601" cy="298252"/>
          </a:xfrm>
          <a:prstGeom prst="rect">
            <a:avLst/>
          </a:prstGeom>
        </p:spPr>
      </p:pic>
      <p:sp>
        <p:nvSpPr>
          <p:cNvPr id="29" name="Shape 5">
            <a:extLst>
              <a:ext uri="{FF2B5EF4-FFF2-40B4-BE49-F238E27FC236}">
                <a16:creationId xmlns:a16="http://schemas.microsoft.com/office/drawing/2014/main" id="{E9BAD57A-A751-F656-5716-CC1AC49664C3}"/>
              </a:ext>
            </a:extLst>
          </p:cNvPr>
          <p:cNvSpPr/>
          <p:nvPr/>
        </p:nvSpPr>
        <p:spPr>
          <a:xfrm>
            <a:off x="7690714" y="4481246"/>
            <a:ext cx="357902" cy="35790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0" name="Image 2" descr="preencoded.png">
            <a:extLst>
              <a:ext uri="{FF2B5EF4-FFF2-40B4-BE49-F238E27FC236}">
                <a16:creationId xmlns:a16="http://schemas.microsoft.com/office/drawing/2014/main" id="{42BB5B6C-8BF1-8E5F-4339-10BE31302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0365" y="4511071"/>
            <a:ext cx="238601" cy="298252"/>
          </a:xfrm>
          <a:prstGeom prst="rect">
            <a:avLst/>
          </a:prstGeom>
        </p:spPr>
      </p:pic>
      <p:sp>
        <p:nvSpPr>
          <p:cNvPr id="31" name="Shape 8">
            <a:extLst>
              <a:ext uri="{FF2B5EF4-FFF2-40B4-BE49-F238E27FC236}">
                <a16:creationId xmlns:a16="http://schemas.microsoft.com/office/drawing/2014/main" id="{F9EDC60A-9758-9D5F-626C-5F933ABD6980}"/>
              </a:ext>
            </a:extLst>
          </p:cNvPr>
          <p:cNvSpPr/>
          <p:nvPr/>
        </p:nvSpPr>
        <p:spPr>
          <a:xfrm>
            <a:off x="7690714" y="6430954"/>
            <a:ext cx="357902" cy="35790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2" name="Image 3" descr="preencoded.png">
            <a:extLst>
              <a:ext uri="{FF2B5EF4-FFF2-40B4-BE49-F238E27FC236}">
                <a16:creationId xmlns:a16="http://schemas.microsoft.com/office/drawing/2014/main" id="{10A65CFE-3F28-4440-3BFA-5E897C8EF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365" y="6460779"/>
            <a:ext cx="238601" cy="298252"/>
          </a:xfrm>
          <a:prstGeom prst="rect">
            <a:avLst/>
          </a:prstGeom>
        </p:spPr>
      </p:pic>
      <p:sp>
        <p:nvSpPr>
          <p:cNvPr id="33" name="Shape 11">
            <a:extLst>
              <a:ext uri="{FF2B5EF4-FFF2-40B4-BE49-F238E27FC236}">
                <a16:creationId xmlns:a16="http://schemas.microsoft.com/office/drawing/2014/main" id="{64B4C547-F1EF-C542-E5E6-54532C1A93CC}"/>
              </a:ext>
            </a:extLst>
          </p:cNvPr>
          <p:cNvSpPr/>
          <p:nvPr/>
        </p:nvSpPr>
        <p:spPr>
          <a:xfrm>
            <a:off x="7690714" y="8340140"/>
            <a:ext cx="357902" cy="357902"/>
          </a:xfrm>
          <a:prstGeom prst="roundRect">
            <a:avLst>
              <a:gd name="adj" fmla="val 18671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4" name="Image 4" descr="preencoded.png">
            <a:extLst>
              <a:ext uri="{FF2B5EF4-FFF2-40B4-BE49-F238E27FC236}">
                <a16:creationId xmlns:a16="http://schemas.microsoft.com/office/drawing/2014/main" id="{AC17CEC6-60C7-C421-8640-8C7EB4AB1F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0365" y="8369965"/>
            <a:ext cx="238601" cy="298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3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DD000B-D655-97E8-2C2D-B56737365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D75A5B51-0925-4835-8511-A0DD17EAA9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DD343AB-FBBB-2C09-72BD-62F435308370}"/>
              </a:ext>
            </a:extLst>
          </p:cNvPr>
          <p:cNvSpPr txBox="1"/>
          <p:nvPr/>
        </p:nvSpPr>
        <p:spPr>
          <a:xfrm>
            <a:off x="918972" y="547687"/>
            <a:ext cx="9670960" cy="3095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strike="noStrike">
                <a:solidFill>
                  <a:srgbClr val="8B3B22"/>
                </a:solidFill>
                <a:latin typeface="+mj-lt"/>
                <a:ea typeface="+mj-ea"/>
                <a:cs typeface="+mj-cs"/>
                <a:sym typeface="DM Serif Display"/>
              </a:rPr>
              <a:t>4. </a:t>
            </a:r>
            <a:r>
              <a:rPr lang="en-US" sz="7500" strike="noStrike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Exploratory</a:t>
            </a:r>
            <a:r>
              <a:rPr lang="en-US" sz="7500" strike="noStrike">
                <a:solidFill>
                  <a:srgbClr val="8B3B22"/>
                </a:solidFill>
                <a:latin typeface="+mj-lt"/>
                <a:ea typeface="+mj-ea"/>
                <a:cs typeface="+mj-cs"/>
                <a:sym typeface="DM Serif Display"/>
              </a:rPr>
              <a:t> </a:t>
            </a:r>
            <a:r>
              <a:rPr lang="en-US" sz="7500" strike="noStrike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Data Analysis </a:t>
            </a: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5CDFD20D-8E4F-4E3A-AF87-93F23E0D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3975271"/>
            <a:ext cx="6515100" cy="27432"/>
          </a:xfrm>
          <a:custGeom>
            <a:avLst/>
            <a:gdLst>
              <a:gd name="connsiteX0" fmla="*/ 0 w 6515100"/>
              <a:gd name="connsiteY0" fmla="*/ 0 h 27432"/>
              <a:gd name="connsiteX1" fmla="*/ 651510 w 6515100"/>
              <a:gd name="connsiteY1" fmla="*/ 0 h 27432"/>
              <a:gd name="connsiteX2" fmla="*/ 1303020 w 6515100"/>
              <a:gd name="connsiteY2" fmla="*/ 0 h 27432"/>
              <a:gd name="connsiteX3" fmla="*/ 1954530 w 6515100"/>
              <a:gd name="connsiteY3" fmla="*/ 0 h 27432"/>
              <a:gd name="connsiteX4" fmla="*/ 2736342 w 6515100"/>
              <a:gd name="connsiteY4" fmla="*/ 0 h 27432"/>
              <a:gd name="connsiteX5" fmla="*/ 3453003 w 6515100"/>
              <a:gd name="connsiteY5" fmla="*/ 0 h 27432"/>
              <a:gd name="connsiteX6" fmla="*/ 3909060 w 6515100"/>
              <a:gd name="connsiteY6" fmla="*/ 0 h 27432"/>
              <a:gd name="connsiteX7" fmla="*/ 4495419 w 6515100"/>
              <a:gd name="connsiteY7" fmla="*/ 0 h 27432"/>
              <a:gd name="connsiteX8" fmla="*/ 5277231 w 6515100"/>
              <a:gd name="connsiteY8" fmla="*/ 0 h 27432"/>
              <a:gd name="connsiteX9" fmla="*/ 5928741 w 6515100"/>
              <a:gd name="connsiteY9" fmla="*/ 0 h 27432"/>
              <a:gd name="connsiteX10" fmla="*/ 6515100 w 6515100"/>
              <a:gd name="connsiteY10" fmla="*/ 0 h 27432"/>
              <a:gd name="connsiteX11" fmla="*/ 6515100 w 6515100"/>
              <a:gd name="connsiteY11" fmla="*/ 27432 h 27432"/>
              <a:gd name="connsiteX12" fmla="*/ 5993892 w 6515100"/>
              <a:gd name="connsiteY12" fmla="*/ 27432 h 27432"/>
              <a:gd name="connsiteX13" fmla="*/ 5212080 w 6515100"/>
              <a:gd name="connsiteY13" fmla="*/ 27432 h 27432"/>
              <a:gd name="connsiteX14" fmla="*/ 4690872 w 6515100"/>
              <a:gd name="connsiteY14" fmla="*/ 27432 h 27432"/>
              <a:gd name="connsiteX15" fmla="*/ 4234815 w 6515100"/>
              <a:gd name="connsiteY15" fmla="*/ 27432 h 27432"/>
              <a:gd name="connsiteX16" fmla="*/ 3778758 w 6515100"/>
              <a:gd name="connsiteY16" fmla="*/ 27432 h 27432"/>
              <a:gd name="connsiteX17" fmla="*/ 3062097 w 6515100"/>
              <a:gd name="connsiteY17" fmla="*/ 27432 h 27432"/>
              <a:gd name="connsiteX18" fmla="*/ 2606040 w 6515100"/>
              <a:gd name="connsiteY18" fmla="*/ 27432 h 27432"/>
              <a:gd name="connsiteX19" fmla="*/ 1954530 w 6515100"/>
              <a:gd name="connsiteY19" fmla="*/ 27432 h 27432"/>
              <a:gd name="connsiteX20" fmla="*/ 1433322 w 6515100"/>
              <a:gd name="connsiteY20" fmla="*/ 27432 h 27432"/>
              <a:gd name="connsiteX21" fmla="*/ 781812 w 6515100"/>
              <a:gd name="connsiteY21" fmla="*/ 27432 h 27432"/>
              <a:gd name="connsiteX22" fmla="*/ 0 w 6515100"/>
              <a:gd name="connsiteY22" fmla="*/ 27432 h 27432"/>
              <a:gd name="connsiteX23" fmla="*/ 0 w 65151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15100" h="27432" fill="none" extrusionOk="0">
                <a:moveTo>
                  <a:pt x="0" y="0"/>
                </a:moveTo>
                <a:cubicBezTo>
                  <a:pt x="166325" y="-5749"/>
                  <a:pt x="479153" y="-30341"/>
                  <a:pt x="651510" y="0"/>
                </a:cubicBezTo>
                <a:cubicBezTo>
                  <a:pt x="823867" y="30341"/>
                  <a:pt x="1089927" y="17090"/>
                  <a:pt x="1303020" y="0"/>
                </a:cubicBezTo>
                <a:cubicBezTo>
                  <a:pt x="1516113" y="-17090"/>
                  <a:pt x="1647249" y="17285"/>
                  <a:pt x="1954530" y="0"/>
                </a:cubicBezTo>
                <a:cubicBezTo>
                  <a:pt x="2261811" y="-17285"/>
                  <a:pt x="2556150" y="7492"/>
                  <a:pt x="2736342" y="0"/>
                </a:cubicBezTo>
                <a:cubicBezTo>
                  <a:pt x="2916534" y="-7492"/>
                  <a:pt x="3255362" y="4899"/>
                  <a:pt x="3453003" y="0"/>
                </a:cubicBezTo>
                <a:cubicBezTo>
                  <a:pt x="3650644" y="-4899"/>
                  <a:pt x="3707830" y="-10542"/>
                  <a:pt x="3909060" y="0"/>
                </a:cubicBezTo>
                <a:cubicBezTo>
                  <a:pt x="4110290" y="10542"/>
                  <a:pt x="4298105" y="-14723"/>
                  <a:pt x="4495419" y="0"/>
                </a:cubicBezTo>
                <a:cubicBezTo>
                  <a:pt x="4692733" y="14723"/>
                  <a:pt x="5062614" y="17869"/>
                  <a:pt x="5277231" y="0"/>
                </a:cubicBezTo>
                <a:cubicBezTo>
                  <a:pt x="5491848" y="-17869"/>
                  <a:pt x="5741638" y="17967"/>
                  <a:pt x="5928741" y="0"/>
                </a:cubicBezTo>
                <a:cubicBezTo>
                  <a:pt x="6115844" y="-17967"/>
                  <a:pt x="6302591" y="17820"/>
                  <a:pt x="6515100" y="0"/>
                </a:cubicBezTo>
                <a:cubicBezTo>
                  <a:pt x="6514842" y="7487"/>
                  <a:pt x="6514179" y="19984"/>
                  <a:pt x="6515100" y="27432"/>
                </a:cubicBezTo>
                <a:cubicBezTo>
                  <a:pt x="6291717" y="37419"/>
                  <a:pt x="6188280" y="4506"/>
                  <a:pt x="5993892" y="27432"/>
                </a:cubicBezTo>
                <a:cubicBezTo>
                  <a:pt x="5799504" y="50358"/>
                  <a:pt x="5467966" y="44311"/>
                  <a:pt x="5212080" y="27432"/>
                </a:cubicBezTo>
                <a:cubicBezTo>
                  <a:pt x="4956194" y="10553"/>
                  <a:pt x="4907171" y="17487"/>
                  <a:pt x="4690872" y="27432"/>
                </a:cubicBezTo>
                <a:cubicBezTo>
                  <a:pt x="4474573" y="37377"/>
                  <a:pt x="4446118" y="24926"/>
                  <a:pt x="4234815" y="27432"/>
                </a:cubicBezTo>
                <a:cubicBezTo>
                  <a:pt x="4023512" y="29938"/>
                  <a:pt x="3990422" y="31456"/>
                  <a:pt x="3778758" y="27432"/>
                </a:cubicBezTo>
                <a:cubicBezTo>
                  <a:pt x="3567094" y="23408"/>
                  <a:pt x="3235052" y="24901"/>
                  <a:pt x="3062097" y="27432"/>
                </a:cubicBezTo>
                <a:cubicBezTo>
                  <a:pt x="2889142" y="29963"/>
                  <a:pt x="2755311" y="35048"/>
                  <a:pt x="2606040" y="27432"/>
                </a:cubicBezTo>
                <a:cubicBezTo>
                  <a:pt x="2456769" y="19816"/>
                  <a:pt x="2116876" y="43674"/>
                  <a:pt x="1954530" y="27432"/>
                </a:cubicBezTo>
                <a:cubicBezTo>
                  <a:pt x="1792184" y="11191"/>
                  <a:pt x="1635797" y="1960"/>
                  <a:pt x="1433322" y="27432"/>
                </a:cubicBezTo>
                <a:cubicBezTo>
                  <a:pt x="1230847" y="52904"/>
                  <a:pt x="1064298" y="9563"/>
                  <a:pt x="781812" y="27432"/>
                </a:cubicBezTo>
                <a:cubicBezTo>
                  <a:pt x="499326" y="45302"/>
                  <a:pt x="379143" y="59429"/>
                  <a:pt x="0" y="27432"/>
                </a:cubicBezTo>
                <a:cubicBezTo>
                  <a:pt x="-14" y="18173"/>
                  <a:pt x="-517" y="8990"/>
                  <a:pt x="0" y="0"/>
                </a:cubicBezTo>
                <a:close/>
              </a:path>
              <a:path w="6515100" h="27432" stroke="0" extrusionOk="0">
                <a:moveTo>
                  <a:pt x="0" y="0"/>
                </a:moveTo>
                <a:cubicBezTo>
                  <a:pt x="145508" y="-16165"/>
                  <a:pt x="455060" y="24821"/>
                  <a:pt x="586359" y="0"/>
                </a:cubicBezTo>
                <a:cubicBezTo>
                  <a:pt x="717658" y="-24821"/>
                  <a:pt x="818481" y="1436"/>
                  <a:pt x="1042416" y="0"/>
                </a:cubicBezTo>
                <a:cubicBezTo>
                  <a:pt x="1266351" y="-1436"/>
                  <a:pt x="1510662" y="-19098"/>
                  <a:pt x="1824228" y="0"/>
                </a:cubicBezTo>
                <a:cubicBezTo>
                  <a:pt x="2137794" y="19098"/>
                  <a:pt x="2209508" y="-11239"/>
                  <a:pt x="2410587" y="0"/>
                </a:cubicBezTo>
                <a:cubicBezTo>
                  <a:pt x="2611666" y="11239"/>
                  <a:pt x="2755374" y="20903"/>
                  <a:pt x="2996946" y="0"/>
                </a:cubicBezTo>
                <a:cubicBezTo>
                  <a:pt x="3238518" y="-20903"/>
                  <a:pt x="3396366" y="21066"/>
                  <a:pt x="3778758" y="0"/>
                </a:cubicBezTo>
                <a:cubicBezTo>
                  <a:pt x="4161150" y="-21066"/>
                  <a:pt x="4160489" y="-4131"/>
                  <a:pt x="4299966" y="0"/>
                </a:cubicBezTo>
                <a:cubicBezTo>
                  <a:pt x="4439443" y="4131"/>
                  <a:pt x="4829495" y="24889"/>
                  <a:pt x="5081778" y="0"/>
                </a:cubicBezTo>
                <a:cubicBezTo>
                  <a:pt x="5334061" y="-24889"/>
                  <a:pt x="5692112" y="31086"/>
                  <a:pt x="5863590" y="0"/>
                </a:cubicBezTo>
                <a:cubicBezTo>
                  <a:pt x="6035068" y="-31086"/>
                  <a:pt x="6355549" y="-19657"/>
                  <a:pt x="6515100" y="0"/>
                </a:cubicBezTo>
                <a:cubicBezTo>
                  <a:pt x="6514269" y="6329"/>
                  <a:pt x="6515504" y="16858"/>
                  <a:pt x="6515100" y="27432"/>
                </a:cubicBezTo>
                <a:cubicBezTo>
                  <a:pt x="6311868" y="940"/>
                  <a:pt x="6083793" y="16016"/>
                  <a:pt x="5798439" y="27432"/>
                </a:cubicBezTo>
                <a:cubicBezTo>
                  <a:pt x="5513085" y="38848"/>
                  <a:pt x="5362223" y="-5421"/>
                  <a:pt x="5016627" y="27432"/>
                </a:cubicBezTo>
                <a:cubicBezTo>
                  <a:pt x="4671031" y="60285"/>
                  <a:pt x="4447302" y="-4000"/>
                  <a:pt x="4234815" y="27432"/>
                </a:cubicBezTo>
                <a:cubicBezTo>
                  <a:pt x="4022328" y="58864"/>
                  <a:pt x="3971531" y="48578"/>
                  <a:pt x="3713607" y="27432"/>
                </a:cubicBezTo>
                <a:cubicBezTo>
                  <a:pt x="3455683" y="6286"/>
                  <a:pt x="3218262" y="57740"/>
                  <a:pt x="3062097" y="27432"/>
                </a:cubicBezTo>
                <a:cubicBezTo>
                  <a:pt x="2905932" y="-2876"/>
                  <a:pt x="2552648" y="49637"/>
                  <a:pt x="2280285" y="27432"/>
                </a:cubicBezTo>
                <a:cubicBezTo>
                  <a:pt x="2007922" y="5227"/>
                  <a:pt x="1946224" y="14594"/>
                  <a:pt x="1628775" y="27432"/>
                </a:cubicBezTo>
                <a:cubicBezTo>
                  <a:pt x="1311326" y="40271"/>
                  <a:pt x="1267680" y="23624"/>
                  <a:pt x="1172718" y="27432"/>
                </a:cubicBezTo>
                <a:cubicBezTo>
                  <a:pt x="1077756" y="31240"/>
                  <a:pt x="863409" y="30220"/>
                  <a:pt x="651510" y="27432"/>
                </a:cubicBezTo>
                <a:cubicBezTo>
                  <a:pt x="439611" y="24644"/>
                  <a:pt x="324781" y="35805"/>
                  <a:pt x="0" y="27432"/>
                </a:cubicBezTo>
                <a:cubicBezTo>
                  <a:pt x="-177" y="19307"/>
                  <a:pt x="-1145" y="91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193E94-C2DE-45FD-84F2-7BACEEF79B86}"/>
              </a:ext>
            </a:extLst>
          </p:cNvPr>
          <p:cNvSpPr txBox="1"/>
          <p:nvPr/>
        </p:nvSpPr>
        <p:spPr>
          <a:xfrm>
            <a:off x="918972" y="4698183"/>
            <a:ext cx="7942522" cy="2496413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Distribution of sentiments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ea typeface="Calibri"/>
                <a:cs typeface="Calibri"/>
              </a:rPr>
              <a:t>Positive sentiment outweighing the other two 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ea typeface="Calibri"/>
                <a:cs typeface="Calibri"/>
              </a:rPr>
              <a:t>Negative and neural reviews only makeup 16% of the total reviews. </a:t>
            </a:r>
            <a:endParaRPr lang="en-US">
              <a:ea typeface="Calibri"/>
              <a:cs typeface="Calibri"/>
            </a:endParaRPr>
          </a:p>
        </p:txBody>
      </p:sp>
      <p:pic>
        <p:nvPicPr>
          <p:cNvPr id="7" name="Picture 6" descr="A graph with numbers and a bar&#10;&#10;AI-generated content may be incorrect.">
            <a:extLst>
              <a:ext uri="{FF2B5EF4-FFF2-40B4-BE49-F238E27FC236}">
                <a16:creationId xmlns:a16="http://schemas.microsoft.com/office/drawing/2014/main" id="{48C0220C-2641-20F9-AC6F-E409710EA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4077" y="1939472"/>
            <a:ext cx="6151066" cy="642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40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9B7984-2999-A6BF-9E8C-1F0222D4C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940C8513-63DC-B67E-26B0-B70C5F89E0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0DBD2B4-3305-AD9E-AFF4-374B132F6A5F}"/>
              </a:ext>
            </a:extLst>
          </p:cNvPr>
          <p:cNvSpPr txBox="1"/>
          <p:nvPr/>
        </p:nvSpPr>
        <p:spPr>
          <a:xfrm>
            <a:off x="584436" y="547687"/>
            <a:ext cx="10047313" cy="3095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7500" strike="noStrike">
                <a:solidFill>
                  <a:srgbClr val="8B3B22"/>
                </a:solidFill>
                <a:latin typeface="+mj-lt"/>
                <a:ea typeface="+mj-ea"/>
                <a:cs typeface="+mj-cs"/>
                <a:sym typeface="DM Serif Display"/>
              </a:rPr>
              <a:t>4. </a:t>
            </a:r>
            <a:r>
              <a:rPr lang="en-US" sz="7500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Average Rating &amp; Review Count</a:t>
            </a:r>
            <a:endParaRPr lang="en-US" sz="7500" strike="noStrike">
              <a:solidFill>
                <a:srgbClr val="8B3B22"/>
              </a:solidFill>
              <a:latin typeface="DM Serif Display"/>
              <a:ea typeface="Calibri"/>
              <a:cs typeface="Calibri"/>
            </a:endParaRPr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388B78BB-8BAE-E92C-95C3-AE8305F375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7300" y="3975271"/>
            <a:ext cx="6515100" cy="27432"/>
          </a:xfrm>
          <a:custGeom>
            <a:avLst/>
            <a:gdLst>
              <a:gd name="connsiteX0" fmla="*/ 0 w 6515100"/>
              <a:gd name="connsiteY0" fmla="*/ 0 h 27432"/>
              <a:gd name="connsiteX1" fmla="*/ 651510 w 6515100"/>
              <a:gd name="connsiteY1" fmla="*/ 0 h 27432"/>
              <a:gd name="connsiteX2" fmla="*/ 1303020 w 6515100"/>
              <a:gd name="connsiteY2" fmla="*/ 0 h 27432"/>
              <a:gd name="connsiteX3" fmla="*/ 1954530 w 6515100"/>
              <a:gd name="connsiteY3" fmla="*/ 0 h 27432"/>
              <a:gd name="connsiteX4" fmla="*/ 2736342 w 6515100"/>
              <a:gd name="connsiteY4" fmla="*/ 0 h 27432"/>
              <a:gd name="connsiteX5" fmla="*/ 3453003 w 6515100"/>
              <a:gd name="connsiteY5" fmla="*/ 0 h 27432"/>
              <a:gd name="connsiteX6" fmla="*/ 3909060 w 6515100"/>
              <a:gd name="connsiteY6" fmla="*/ 0 h 27432"/>
              <a:gd name="connsiteX7" fmla="*/ 4495419 w 6515100"/>
              <a:gd name="connsiteY7" fmla="*/ 0 h 27432"/>
              <a:gd name="connsiteX8" fmla="*/ 5277231 w 6515100"/>
              <a:gd name="connsiteY8" fmla="*/ 0 h 27432"/>
              <a:gd name="connsiteX9" fmla="*/ 5928741 w 6515100"/>
              <a:gd name="connsiteY9" fmla="*/ 0 h 27432"/>
              <a:gd name="connsiteX10" fmla="*/ 6515100 w 6515100"/>
              <a:gd name="connsiteY10" fmla="*/ 0 h 27432"/>
              <a:gd name="connsiteX11" fmla="*/ 6515100 w 6515100"/>
              <a:gd name="connsiteY11" fmla="*/ 27432 h 27432"/>
              <a:gd name="connsiteX12" fmla="*/ 5993892 w 6515100"/>
              <a:gd name="connsiteY12" fmla="*/ 27432 h 27432"/>
              <a:gd name="connsiteX13" fmla="*/ 5212080 w 6515100"/>
              <a:gd name="connsiteY13" fmla="*/ 27432 h 27432"/>
              <a:gd name="connsiteX14" fmla="*/ 4690872 w 6515100"/>
              <a:gd name="connsiteY14" fmla="*/ 27432 h 27432"/>
              <a:gd name="connsiteX15" fmla="*/ 4234815 w 6515100"/>
              <a:gd name="connsiteY15" fmla="*/ 27432 h 27432"/>
              <a:gd name="connsiteX16" fmla="*/ 3778758 w 6515100"/>
              <a:gd name="connsiteY16" fmla="*/ 27432 h 27432"/>
              <a:gd name="connsiteX17" fmla="*/ 3062097 w 6515100"/>
              <a:gd name="connsiteY17" fmla="*/ 27432 h 27432"/>
              <a:gd name="connsiteX18" fmla="*/ 2606040 w 6515100"/>
              <a:gd name="connsiteY18" fmla="*/ 27432 h 27432"/>
              <a:gd name="connsiteX19" fmla="*/ 1954530 w 6515100"/>
              <a:gd name="connsiteY19" fmla="*/ 27432 h 27432"/>
              <a:gd name="connsiteX20" fmla="*/ 1433322 w 6515100"/>
              <a:gd name="connsiteY20" fmla="*/ 27432 h 27432"/>
              <a:gd name="connsiteX21" fmla="*/ 781812 w 6515100"/>
              <a:gd name="connsiteY21" fmla="*/ 27432 h 27432"/>
              <a:gd name="connsiteX22" fmla="*/ 0 w 6515100"/>
              <a:gd name="connsiteY22" fmla="*/ 27432 h 27432"/>
              <a:gd name="connsiteX23" fmla="*/ 0 w 6515100"/>
              <a:gd name="connsiteY23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515100" h="27432" fill="none" extrusionOk="0">
                <a:moveTo>
                  <a:pt x="0" y="0"/>
                </a:moveTo>
                <a:cubicBezTo>
                  <a:pt x="166325" y="-5749"/>
                  <a:pt x="479153" y="-30341"/>
                  <a:pt x="651510" y="0"/>
                </a:cubicBezTo>
                <a:cubicBezTo>
                  <a:pt x="823867" y="30341"/>
                  <a:pt x="1089927" y="17090"/>
                  <a:pt x="1303020" y="0"/>
                </a:cubicBezTo>
                <a:cubicBezTo>
                  <a:pt x="1516113" y="-17090"/>
                  <a:pt x="1647249" y="17285"/>
                  <a:pt x="1954530" y="0"/>
                </a:cubicBezTo>
                <a:cubicBezTo>
                  <a:pt x="2261811" y="-17285"/>
                  <a:pt x="2556150" y="7492"/>
                  <a:pt x="2736342" y="0"/>
                </a:cubicBezTo>
                <a:cubicBezTo>
                  <a:pt x="2916534" y="-7492"/>
                  <a:pt x="3255362" y="4899"/>
                  <a:pt x="3453003" y="0"/>
                </a:cubicBezTo>
                <a:cubicBezTo>
                  <a:pt x="3650644" y="-4899"/>
                  <a:pt x="3707830" y="-10542"/>
                  <a:pt x="3909060" y="0"/>
                </a:cubicBezTo>
                <a:cubicBezTo>
                  <a:pt x="4110290" y="10542"/>
                  <a:pt x="4298105" y="-14723"/>
                  <a:pt x="4495419" y="0"/>
                </a:cubicBezTo>
                <a:cubicBezTo>
                  <a:pt x="4692733" y="14723"/>
                  <a:pt x="5062614" y="17869"/>
                  <a:pt x="5277231" y="0"/>
                </a:cubicBezTo>
                <a:cubicBezTo>
                  <a:pt x="5491848" y="-17869"/>
                  <a:pt x="5741638" y="17967"/>
                  <a:pt x="5928741" y="0"/>
                </a:cubicBezTo>
                <a:cubicBezTo>
                  <a:pt x="6115844" y="-17967"/>
                  <a:pt x="6302591" y="17820"/>
                  <a:pt x="6515100" y="0"/>
                </a:cubicBezTo>
                <a:cubicBezTo>
                  <a:pt x="6514842" y="7487"/>
                  <a:pt x="6514179" y="19984"/>
                  <a:pt x="6515100" y="27432"/>
                </a:cubicBezTo>
                <a:cubicBezTo>
                  <a:pt x="6291717" y="37419"/>
                  <a:pt x="6188280" y="4506"/>
                  <a:pt x="5993892" y="27432"/>
                </a:cubicBezTo>
                <a:cubicBezTo>
                  <a:pt x="5799504" y="50358"/>
                  <a:pt x="5467966" y="44311"/>
                  <a:pt x="5212080" y="27432"/>
                </a:cubicBezTo>
                <a:cubicBezTo>
                  <a:pt x="4956194" y="10553"/>
                  <a:pt x="4907171" y="17487"/>
                  <a:pt x="4690872" y="27432"/>
                </a:cubicBezTo>
                <a:cubicBezTo>
                  <a:pt x="4474573" y="37377"/>
                  <a:pt x="4446118" y="24926"/>
                  <a:pt x="4234815" y="27432"/>
                </a:cubicBezTo>
                <a:cubicBezTo>
                  <a:pt x="4023512" y="29938"/>
                  <a:pt x="3990422" y="31456"/>
                  <a:pt x="3778758" y="27432"/>
                </a:cubicBezTo>
                <a:cubicBezTo>
                  <a:pt x="3567094" y="23408"/>
                  <a:pt x="3235052" y="24901"/>
                  <a:pt x="3062097" y="27432"/>
                </a:cubicBezTo>
                <a:cubicBezTo>
                  <a:pt x="2889142" y="29963"/>
                  <a:pt x="2755311" y="35048"/>
                  <a:pt x="2606040" y="27432"/>
                </a:cubicBezTo>
                <a:cubicBezTo>
                  <a:pt x="2456769" y="19816"/>
                  <a:pt x="2116876" y="43674"/>
                  <a:pt x="1954530" y="27432"/>
                </a:cubicBezTo>
                <a:cubicBezTo>
                  <a:pt x="1792184" y="11191"/>
                  <a:pt x="1635797" y="1960"/>
                  <a:pt x="1433322" y="27432"/>
                </a:cubicBezTo>
                <a:cubicBezTo>
                  <a:pt x="1230847" y="52904"/>
                  <a:pt x="1064298" y="9563"/>
                  <a:pt x="781812" y="27432"/>
                </a:cubicBezTo>
                <a:cubicBezTo>
                  <a:pt x="499326" y="45302"/>
                  <a:pt x="379143" y="59429"/>
                  <a:pt x="0" y="27432"/>
                </a:cubicBezTo>
                <a:cubicBezTo>
                  <a:pt x="-14" y="18173"/>
                  <a:pt x="-517" y="8990"/>
                  <a:pt x="0" y="0"/>
                </a:cubicBezTo>
                <a:close/>
              </a:path>
              <a:path w="6515100" h="27432" stroke="0" extrusionOk="0">
                <a:moveTo>
                  <a:pt x="0" y="0"/>
                </a:moveTo>
                <a:cubicBezTo>
                  <a:pt x="145508" y="-16165"/>
                  <a:pt x="455060" y="24821"/>
                  <a:pt x="586359" y="0"/>
                </a:cubicBezTo>
                <a:cubicBezTo>
                  <a:pt x="717658" y="-24821"/>
                  <a:pt x="818481" y="1436"/>
                  <a:pt x="1042416" y="0"/>
                </a:cubicBezTo>
                <a:cubicBezTo>
                  <a:pt x="1266351" y="-1436"/>
                  <a:pt x="1510662" y="-19098"/>
                  <a:pt x="1824228" y="0"/>
                </a:cubicBezTo>
                <a:cubicBezTo>
                  <a:pt x="2137794" y="19098"/>
                  <a:pt x="2209508" y="-11239"/>
                  <a:pt x="2410587" y="0"/>
                </a:cubicBezTo>
                <a:cubicBezTo>
                  <a:pt x="2611666" y="11239"/>
                  <a:pt x="2755374" y="20903"/>
                  <a:pt x="2996946" y="0"/>
                </a:cubicBezTo>
                <a:cubicBezTo>
                  <a:pt x="3238518" y="-20903"/>
                  <a:pt x="3396366" y="21066"/>
                  <a:pt x="3778758" y="0"/>
                </a:cubicBezTo>
                <a:cubicBezTo>
                  <a:pt x="4161150" y="-21066"/>
                  <a:pt x="4160489" y="-4131"/>
                  <a:pt x="4299966" y="0"/>
                </a:cubicBezTo>
                <a:cubicBezTo>
                  <a:pt x="4439443" y="4131"/>
                  <a:pt x="4829495" y="24889"/>
                  <a:pt x="5081778" y="0"/>
                </a:cubicBezTo>
                <a:cubicBezTo>
                  <a:pt x="5334061" y="-24889"/>
                  <a:pt x="5692112" y="31086"/>
                  <a:pt x="5863590" y="0"/>
                </a:cubicBezTo>
                <a:cubicBezTo>
                  <a:pt x="6035068" y="-31086"/>
                  <a:pt x="6355549" y="-19657"/>
                  <a:pt x="6515100" y="0"/>
                </a:cubicBezTo>
                <a:cubicBezTo>
                  <a:pt x="6514269" y="6329"/>
                  <a:pt x="6515504" y="16858"/>
                  <a:pt x="6515100" y="27432"/>
                </a:cubicBezTo>
                <a:cubicBezTo>
                  <a:pt x="6311868" y="940"/>
                  <a:pt x="6083793" y="16016"/>
                  <a:pt x="5798439" y="27432"/>
                </a:cubicBezTo>
                <a:cubicBezTo>
                  <a:pt x="5513085" y="38848"/>
                  <a:pt x="5362223" y="-5421"/>
                  <a:pt x="5016627" y="27432"/>
                </a:cubicBezTo>
                <a:cubicBezTo>
                  <a:pt x="4671031" y="60285"/>
                  <a:pt x="4447302" y="-4000"/>
                  <a:pt x="4234815" y="27432"/>
                </a:cubicBezTo>
                <a:cubicBezTo>
                  <a:pt x="4022328" y="58864"/>
                  <a:pt x="3971531" y="48578"/>
                  <a:pt x="3713607" y="27432"/>
                </a:cubicBezTo>
                <a:cubicBezTo>
                  <a:pt x="3455683" y="6286"/>
                  <a:pt x="3218262" y="57740"/>
                  <a:pt x="3062097" y="27432"/>
                </a:cubicBezTo>
                <a:cubicBezTo>
                  <a:pt x="2905932" y="-2876"/>
                  <a:pt x="2552648" y="49637"/>
                  <a:pt x="2280285" y="27432"/>
                </a:cubicBezTo>
                <a:cubicBezTo>
                  <a:pt x="2007922" y="5227"/>
                  <a:pt x="1946224" y="14594"/>
                  <a:pt x="1628775" y="27432"/>
                </a:cubicBezTo>
                <a:cubicBezTo>
                  <a:pt x="1311326" y="40271"/>
                  <a:pt x="1267680" y="23624"/>
                  <a:pt x="1172718" y="27432"/>
                </a:cubicBezTo>
                <a:cubicBezTo>
                  <a:pt x="1077756" y="31240"/>
                  <a:pt x="863409" y="30220"/>
                  <a:pt x="651510" y="27432"/>
                </a:cubicBezTo>
                <a:cubicBezTo>
                  <a:pt x="439611" y="24644"/>
                  <a:pt x="324781" y="35805"/>
                  <a:pt x="0" y="27432"/>
                </a:cubicBezTo>
                <a:cubicBezTo>
                  <a:pt x="-177" y="19307"/>
                  <a:pt x="-1145" y="917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ACC59-93AC-F948-20E4-4361B55FA2DF}"/>
              </a:ext>
            </a:extLst>
          </p:cNvPr>
          <p:cNvSpPr txBox="1"/>
          <p:nvPr/>
        </p:nvSpPr>
        <p:spPr>
          <a:xfrm>
            <a:off x="918972" y="4362007"/>
            <a:ext cx="7942522" cy="49034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600">
                <a:ea typeface="Calibri"/>
                <a:cs typeface="Calibri"/>
              </a:rPr>
              <a:t>However, the average rating stays moderately the same(above 4). This can be explained by the number of positive reviews overweight number of neutral and negative reviews </a:t>
            </a: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/>
              <a:t> A high number of reviews peaked in July 2024, and through to  October (dry season).</a:t>
            </a: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>
                <a:ea typeface="Calibri"/>
                <a:cs typeface="Calibri"/>
              </a:rPr>
              <a:t>  Big drop in Average rating and review count from November 2024 – February 2025 (wet season). 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ea typeface="Calibri"/>
              <a:cs typeface="Calibri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72F0B4-EC4D-DA41-85A0-0308A6D0A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39603" y="1277417"/>
            <a:ext cx="6121711" cy="38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CE630BE-0A92-346A-6A34-C257C81DE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67401" y="5139387"/>
            <a:ext cx="6601692" cy="412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366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C6379-6D05-7B49-0E33-530E28F6F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9383AFDA-4815-5414-6703-0DA15AC88512}"/>
              </a:ext>
            </a:extLst>
          </p:cNvPr>
          <p:cNvSpPr txBox="1"/>
          <p:nvPr/>
        </p:nvSpPr>
        <p:spPr>
          <a:xfrm>
            <a:off x="165101" y="427377"/>
            <a:ext cx="17919700" cy="1175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99"/>
              </a:lnSpc>
            </a:pPr>
            <a:r>
              <a:rPr lang="en-AU" sz="8750" strike="noStrike">
                <a:solidFill>
                  <a:srgbClr val="8B3B2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</a:t>
            </a:r>
            <a:r>
              <a:rPr lang="en-AU" sz="8750">
                <a:solidFill>
                  <a:srgbClr val="8B3B2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Avg Rating by Sector &amp; Region</a:t>
            </a:r>
            <a:endParaRPr lang="en-US" sz="8750" strike="noStrike">
              <a:solidFill>
                <a:srgbClr val="8B3B2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F74EA3-99F8-D3E6-19A5-913BE3E1E9E8}"/>
              </a:ext>
            </a:extLst>
          </p:cNvPr>
          <p:cNvSpPr txBox="1"/>
          <p:nvPr/>
        </p:nvSpPr>
        <p:spPr>
          <a:xfrm>
            <a:off x="960699" y="2569943"/>
            <a:ext cx="6981917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AU" sz="2400">
                <a:ea typeface="Calibri"/>
                <a:cs typeface="Calibri"/>
              </a:rPr>
              <a:t>Hotels has the lowest average rating while Activities has the highest average rating (however there is a power imbalance between counts in sectors) </a:t>
            </a:r>
          </a:p>
          <a:p>
            <a:pPr marL="285750" indent="-285750">
              <a:buFont typeface="Calibri"/>
              <a:buChar char="-"/>
            </a:pPr>
            <a:r>
              <a:rPr lang="en-AU" sz="2400">
                <a:ea typeface="Calibri"/>
                <a:cs typeface="Calibri"/>
              </a:rPr>
              <a:t>Average negative rating here for Hotels is influenced by: Bad reviews/bad sentiment/lower count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98815B-BF33-78CF-02B2-36F358BEC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5816" y="1926921"/>
            <a:ext cx="7257489" cy="4028514"/>
          </a:xfrm>
          <a:prstGeom prst="rect">
            <a:avLst/>
          </a:prstGeom>
        </p:spPr>
      </p:pic>
      <p:pic>
        <p:nvPicPr>
          <p:cNvPr id="3" name="Picture 2" descr="A graph of average rating by region&#10;&#10;AI-generated content may be incorrect.">
            <a:extLst>
              <a:ext uri="{FF2B5EF4-FFF2-40B4-BE49-F238E27FC236}">
                <a16:creationId xmlns:a16="http://schemas.microsoft.com/office/drawing/2014/main" id="{AF163A69-7AE4-56A1-7637-6F6AA7B52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341" y="6158192"/>
            <a:ext cx="11827249" cy="3699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08FEE4-2A81-7665-CF88-96742DDFCF7F}"/>
              </a:ext>
            </a:extLst>
          </p:cNvPr>
          <p:cNvSpPr txBox="1"/>
          <p:nvPr/>
        </p:nvSpPr>
        <p:spPr>
          <a:xfrm>
            <a:off x="461266" y="6522056"/>
            <a:ext cx="5277518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ea typeface="Calibri"/>
                <a:cs typeface="Calibri"/>
              </a:rPr>
              <a:t>Kakadu Arnhem and Lasseter has the highest Average Rating however lowest review count in the dataset. Darwin has the highest Count and best standard rating of 4.44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502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F76F4-B6FC-3724-1A93-8878C60FE7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C41B6883-49FB-2AB0-3BA7-F9748E294807}"/>
              </a:ext>
            </a:extLst>
          </p:cNvPr>
          <p:cNvSpPr txBox="1"/>
          <p:nvPr/>
        </p:nvSpPr>
        <p:spPr>
          <a:xfrm>
            <a:off x="9118600" y="647700"/>
            <a:ext cx="8687119" cy="1270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AU" sz="7200">
                <a:solidFill>
                  <a:schemeClr val="accent2">
                    <a:lumMod val="5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2. Sentiment analysis</a:t>
            </a:r>
            <a:endParaRPr lang="en-US" sz="7200">
              <a:solidFill>
                <a:schemeClr val="accent2">
                  <a:lumMod val="50000"/>
                </a:schemeClr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69A6AB63-420A-D5E1-5C0B-CFA500635600}"/>
              </a:ext>
            </a:extLst>
          </p:cNvPr>
          <p:cNvSpPr txBox="1"/>
          <p:nvPr/>
        </p:nvSpPr>
        <p:spPr>
          <a:xfrm>
            <a:off x="9144000" y="2476500"/>
            <a:ext cx="7810819" cy="7484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7 models was applied to classify the review sentiment: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VADER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Cardiff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Hartmann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 err="1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GoEmotions</a:t>
            </a:r>
            <a:endParaRPr lang="en-US" sz="2799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XLM-R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ABSA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Flan-T5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And Final Review sentiment: 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Positive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Negative</a:t>
            </a: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799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Neutral</a:t>
            </a: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247A1F2C-091F-41EA-762C-C73A8CF102BA}"/>
              </a:ext>
            </a:extLst>
          </p:cNvPr>
          <p:cNvSpPr txBox="1"/>
          <p:nvPr/>
        </p:nvSpPr>
        <p:spPr>
          <a:xfrm>
            <a:off x="381000" y="9715500"/>
            <a:ext cx="3962400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vi-VN" sz="1600">
                <a:solidFill>
                  <a:schemeClr val="bg1"/>
                </a:solidFill>
                <a:latin typeface="TT Fors"/>
                <a:ea typeface="TT Fors"/>
                <a:cs typeface="TT Fors"/>
                <a:sym typeface="TT Fors"/>
              </a:rPr>
              <a:t>Source: </a:t>
            </a:r>
            <a:r>
              <a:rPr lang="en-AU" sz="1600" err="1">
                <a:solidFill>
                  <a:schemeClr val="bg1"/>
                </a:solidFill>
                <a:latin typeface="TT Fors"/>
              </a:rPr>
              <a:t>Todoroski</a:t>
            </a:r>
            <a:r>
              <a:rPr lang="en-AU" sz="1600">
                <a:solidFill>
                  <a:schemeClr val="bg1"/>
                </a:solidFill>
                <a:latin typeface="TT Fors"/>
              </a:rPr>
              <a:t>, C. (2025, January 13)</a:t>
            </a:r>
            <a:endParaRPr lang="en-US" sz="1600">
              <a:solidFill>
                <a:schemeClr val="bg1"/>
              </a:solidFill>
              <a:latin typeface="TT Fors"/>
              <a:sym typeface="TT Fors"/>
            </a:endParaRPr>
          </a:p>
        </p:txBody>
      </p:sp>
      <p:pic>
        <p:nvPicPr>
          <p:cNvPr id="6" name="Picture 5" descr="A camel with a saddle on its back&#10;&#10;AI-generated content may be incorrect.">
            <a:extLst>
              <a:ext uri="{FF2B5EF4-FFF2-40B4-BE49-F238E27FC236}">
                <a16:creationId xmlns:a16="http://schemas.microsoft.com/office/drawing/2014/main" id="{E41135EC-F670-7B16-B01E-117B280949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1525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1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6D422D-0F9C-2F67-E6CE-30935A5320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6EE3EC2C-5ABF-DBA3-AC0A-8520E0D3213A}"/>
              </a:ext>
            </a:extLst>
          </p:cNvPr>
          <p:cNvSpPr txBox="1"/>
          <p:nvPr/>
        </p:nvSpPr>
        <p:spPr>
          <a:xfrm>
            <a:off x="728711" y="139241"/>
            <a:ext cx="5357715" cy="29263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 Sentiment Analysis </a:t>
            </a:r>
            <a:endParaRPr lang="en-US" sz="6900" strike="noStrike" kern="1200">
              <a:solidFill>
                <a:srgbClr val="8B3B22"/>
              </a:solidFill>
              <a:latin typeface="DM Serif Display"/>
              <a:ea typeface="+mj-ea"/>
              <a:cs typeface="+mj-cs"/>
            </a:endParaRPr>
          </a:p>
        </p:txBody>
      </p:sp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9FE629F5-6737-C5BC-D076-FEF9FC2E1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82" y="654013"/>
            <a:ext cx="12036786" cy="8980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AEB9-3F6C-3928-AFB8-900BBB4CCC35}"/>
              </a:ext>
            </a:extLst>
          </p:cNvPr>
          <p:cNvSpPr txBox="1"/>
          <p:nvPr/>
        </p:nvSpPr>
        <p:spPr>
          <a:xfrm>
            <a:off x="477348" y="3805170"/>
            <a:ext cx="5374950" cy="64561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3300">
                <a:ea typeface="Calibri"/>
                <a:cs typeface="Calibri"/>
              </a:rPr>
              <a:t>Positive: 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3300" i="1">
                <a:ea typeface="+mn-lt"/>
                <a:cs typeface="+mn-lt"/>
              </a:rPr>
              <a:t>Guide</a:t>
            </a:r>
            <a:r>
              <a:rPr lang="en-US" sz="3300">
                <a:ea typeface="+mn-lt"/>
                <a:cs typeface="+mn-lt"/>
              </a:rPr>
              <a:t> (98.8%) and </a:t>
            </a:r>
            <a:r>
              <a:rPr lang="en-US" sz="3300" i="1">
                <a:ea typeface="+mn-lt"/>
                <a:cs typeface="+mn-lt"/>
              </a:rPr>
              <a:t>Tour</a:t>
            </a:r>
            <a:r>
              <a:rPr lang="en-US" sz="3300">
                <a:ea typeface="+mn-lt"/>
                <a:cs typeface="+mn-lt"/>
              </a:rPr>
              <a:t> (97.9%)</a:t>
            </a:r>
            <a:r>
              <a:rPr lang="en-US" sz="3300">
                <a:ea typeface="Calibri"/>
                <a:cs typeface="Calibri"/>
              </a:rPr>
              <a:t> =&gt; </a:t>
            </a:r>
            <a:r>
              <a:rPr lang="en-US" sz="3300" err="1">
                <a:ea typeface="+mn-lt"/>
                <a:cs typeface="+mn-lt"/>
              </a:rPr>
              <a:t>Organised</a:t>
            </a:r>
            <a:r>
              <a:rPr lang="en-US" sz="3300">
                <a:ea typeface="+mn-lt"/>
                <a:cs typeface="+mn-lt"/>
              </a:rPr>
              <a:t> tourism experiences in the Northern Territory is highly rated</a:t>
            </a:r>
            <a:endParaRPr lang="en-US" sz="3300">
              <a:ea typeface="Calibri"/>
              <a:cs typeface="Calibri"/>
            </a:endParaRP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3300" i="1">
                <a:ea typeface="+mn-lt"/>
                <a:cs typeface="+mn-lt"/>
              </a:rPr>
              <a:t>Staff</a:t>
            </a:r>
            <a:r>
              <a:rPr lang="en-US" sz="3300">
                <a:ea typeface="+mn-lt"/>
                <a:cs typeface="+mn-lt"/>
              </a:rPr>
              <a:t> (94%) and </a:t>
            </a:r>
            <a:r>
              <a:rPr lang="en-US" sz="3300" i="1">
                <a:ea typeface="+mn-lt"/>
                <a:cs typeface="+mn-lt"/>
              </a:rPr>
              <a:t>Service</a:t>
            </a:r>
            <a:r>
              <a:rPr lang="en-US" sz="3300">
                <a:ea typeface="+mn-lt"/>
                <a:cs typeface="+mn-lt"/>
              </a:rPr>
              <a:t> (92%) =&gt; Strengthen the image of the region as a place of friendly and welcoming locals.</a:t>
            </a:r>
            <a:endParaRPr lang="en-US" sz="3300">
              <a:ea typeface="Calibri"/>
              <a:cs typeface="Calibri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endParaRPr lang="en-US" sz="3300">
              <a:ea typeface="Calibri"/>
              <a:cs typeface="Calibri"/>
            </a:endParaRPr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3300">
                <a:ea typeface="Calibri"/>
                <a:cs typeface="Calibri"/>
              </a:rPr>
              <a:t>Negative and Neutral:</a:t>
            </a: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3300" i="1">
                <a:ea typeface="+mn-lt"/>
                <a:cs typeface="+mn-lt"/>
              </a:rPr>
              <a:t>Lunch (74.6% positive, 22.9% neutral) and Breakfast (69.5% positive, 22.4% neutral)</a:t>
            </a:r>
            <a:endParaRPr lang="en-US" sz="3300">
              <a:ea typeface="Calibri"/>
              <a:cs typeface="Calibri"/>
            </a:endParaRPr>
          </a:p>
          <a:p>
            <a:pPr marL="971550" lvl="1" indent="-457200">
              <a:lnSpc>
                <a:spcPct val="90000"/>
              </a:lnSpc>
              <a:spcAft>
                <a:spcPts val="600"/>
              </a:spcAft>
              <a:buFont typeface="Courier New"/>
              <a:buChar char="o"/>
            </a:pPr>
            <a:r>
              <a:rPr lang="en-US" sz="3300">
                <a:ea typeface="+mn-lt"/>
                <a:cs typeface="+mn-lt"/>
              </a:rPr>
              <a:t>Drinks (79% positive, 16.2% neutral)</a:t>
            </a:r>
            <a:endParaRPr lang="en-US" sz="3300" i="1">
              <a:ea typeface="Calibri"/>
              <a:cs typeface="Calibri"/>
            </a:endParaRPr>
          </a:p>
          <a:p>
            <a:pPr marL="514350" lvl="1">
              <a:lnSpc>
                <a:spcPct val="90000"/>
              </a:lnSpc>
              <a:spcAft>
                <a:spcPts val="600"/>
              </a:spcAft>
            </a:pPr>
            <a:r>
              <a:rPr lang="en-US" sz="3300">
                <a:ea typeface="Calibri"/>
                <a:cs typeface="Calibri"/>
              </a:rPr>
              <a:t>=&gt; </a:t>
            </a:r>
            <a:r>
              <a:rPr lang="en-US" sz="3300">
                <a:ea typeface="+mn-lt"/>
                <a:cs typeface="+mn-lt"/>
              </a:rPr>
              <a:t>Meal quality remains an issue that requires improvement.</a:t>
            </a:r>
            <a:endParaRPr lang="en-US" sz="33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1011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728B3C-5F16-1406-3217-27E269572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4BFCCA4-109C-4B21-816E-144FE75C3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3848CEB-8DC9-A185-AA44-0C3E0D0AE757}"/>
              </a:ext>
            </a:extLst>
          </p:cNvPr>
          <p:cNvSpPr txBox="1"/>
          <p:nvPr/>
        </p:nvSpPr>
        <p:spPr>
          <a:xfrm>
            <a:off x="458512" y="965197"/>
            <a:ext cx="6860585" cy="2769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 strike="noStrike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4. </a:t>
            </a:r>
            <a:r>
              <a:rPr lang="en-US" sz="6300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Distribution of Reviews</a:t>
            </a:r>
            <a:endParaRPr lang="en-US" sz="6300" strike="noStrike">
              <a:solidFill>
                <a:srgbClr val="8B3B22"/>
              </a:solidFill>
              <a:latin typeface="DM Serif Display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0059B5C0-FEC8-4370-AF45-02E3AEF6F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988716"/>
            <a:ext cx="5349240" cy="27432"/>
          </a:xfrm>
          <a:custGeom>
            <a:avLst/>
            <a:gdLst>
              <a:gd name="connsiteX0" fmla="*/ 0 w 5349240"/>
              <a:gd name="connsiteY0" fmla="*/ 0 h 27432"/>
              <a:gd name="connsiteX1" fmla="*/ 615163 w 5349240"/>
              <a:gd name="connsiteY1" fmla="*/ 0 h 27432"/>
              <a:gd name="connsiteX2" fmla="*/ 1283818 w 5349240"/>
              <a:gd name="connsiteY2" fmla="*/ 0 h 27432"/>
              <a:gd name="connsiteX3" fmla="*/ 2059457 w 5349240"/>
              <a:gd name="connsiteY3" fmla="*/ 0 h 27432"/>
              <a:gd name="connsiteX4" fmla="*/ 2835097 w 5349240"/>
              <a:gd name="connsiteY4" fmla="*/ 0 h 27432"/>
              <a:gd name="connsiteX5" fmla="*/ 3450260 w 5349240"/>
              <a:gd name="connsiteY5" fmla="*/ 0 h 27432"/>
              <a:gd name="connsiteX6" fmla="*/ 4172407 w 5349240"/>
              <a:gd name="connsiteY6" fmla="*/ 0 h 27432"/>
              <a:gd name="connsiteX7" fmla="*/ 5349240 w 5349240"/>
              <a:gd name="connsiteY7" fmla="*/ 0 h 27432"/>
              <a:gd name="connsiteX8" fmla="*/ 5349240 w 5349240"/>
              <a:gd name="connsiteY8" fmla="*/ 27432 h 27432"/>
              <a:gd name="connsiteX9" fmla="*/ 4787570 w 5349240"/>
              <a:gd name="connsiteY9" fmla="*/ 27432 h 27432"/>
              <a:gd name="connsiteX10" fmla="*/ 4172407 w 5349240"/>
              <a:gd name="connsiteY10" fmla="*/ 27432 h 27432"/>
              <a:gd name="connsiteX11" fmla="*/ 3610737 w 5349240"/>
              <a:gd name="connsiteY11" fmla="*/ 27432 h 27432"/>
              <a:gd name="connsiteX12" fmla="*/ 3102559 w 5349240"/>
              <a:gd name="connsiteY12" fmla="*/ 27432 h 27432"/>
              <a:gd name="connsiteX13" fmla="*/ 2594381 w 5349240"/>
              <a:gd name="connsiteY13" fmla="*/ 27432 h 27432"/>
              <a:gd name="connsiteX14" fmla="*/ 1925726 w 5349240"/>
              <a:gd name="connsiteY14" fmla="*/ 27432 h 27432"/>
              <a:gd name="connsiteX15" fmla="*/ 1203579 w 5349240"/>
              <a:gd name="connsiteY15" fmla="*/ 27432 h 27432"/>
              <a:gd name="connsiteX16" fmla="*/ 641909 w 5349240"/>
              <a:gd name="connsiteY16" fmla="*/ 27432 h 27432"/>
              <a:gd name="connsiteX17" fmla="*/ 0 w 5349240"/>
              <a:gd name="connsiteY17" fmla="*/ 27432 h 27432"/>
              <a:gd name="connsiteX18" fmla="*/ 0 w 534924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49240" h="27432" fill="none" extrusionOk="0">
                <a:moveTo>
                  <a:pt x="0" y="0"/>
                </a:moveTo>
                <a:cubicBezTo>
                  <a:pt x="232171" y="-16201"/>
                  <a:pt x="314513" y="3618"/>
                  <a:pt x="615163" y="0"/>
                </a:cubicBezTo>
                <a:cubicBezTo>
                  <a:pt x="915813" y="-3618"/>
                  <a:pt x="1012515" y="30651"/>
                  <a:pt x="1283818" y="0"/>
                </a:cubicBezTo>
                <a:cubicBezTo>
                  <a:pt x="1555122" y="-30651"/>
                  <a:pt x="1882572" y="-1823"/>
                  <a:pt x="2059457" y="0"/>
                </a:cubicBezTo>
                <a:cubicBezTo>
                  <a:pt x="2236342" y="1823"/>
                  <a:pt x="2453129" y="-16722"/>
                  <a:pt x="2835097" y="0"/>
                </a:cubicBezTo>
                <a:cubicBezTo>
                  <a:pt x="3217065" y="16722"/>
                  <a:pt x="3288637" y="18791"/>
                  <a:pt x="3450260" y="0"/>
                </a:cubicBezTo>
                <a:cubicBezTo>
                  <a:pt x="3611883" y="-18791"/>
                  <a:pt x="3851164" y="4120"/>
                  <a:pt x="4172407" y="0"/>
                </a:cubicBezTo>
                <a:cubicBezTo>
                  <a:pt x="4493650" y="-4120"/>
                  <a:pt x="4866850" y="-47179"/>
                  <a:pt x="5349240" y="0"/>
                </a:cubicBezTo>
                <a:cubicBezTo>
                  <a:pt x="5350008" y="10257"/>
                  <a:pt x="5348863" y="19624"/>
                  <a:pt x="5349240" y="27432"/>
                </a:cubicBezTo>
                <a:cubicBezTo>
                  <a:pt x="5143210" y="7769"/>
                  <a:pt x="5038981" y="43833"/>
                  <a:pt x="4787570" y="27432"/>
                </a:cubicBezTo>
                <a:cubicBezTo>
                  <a:pt x="4536159" y="11032"/>
                  <a:pt x="4470079" y="6544"/>
                  <a:pt x="4172407" y="27432"/>
                </a:cubicBezTo>
                <a:cubicBezTo>
                  <a:pt x="3874735" y="48320"/>
                  <a:pt x="3856595" y="15723"/>
                  <a:pt x="3610737" y="27432"/>
                </a:cubicBezTo>
                <a:cubicBezTo>
                  <a:pt x="3364879" y="39142"/>
                  <a:pt x="3223810" y="28769"/>
                  <a:pt x="3102559" y="27432"/>
                </a:cubicBezTo>
                <a:cubicBezTo>
                  <a:pt x="2981308" y="26095"/>
                  <a:pt x="2830166" y="27371"/>
                  <a:pt x="2594381" y="27432"/>
                </a:cubicBezTo>
                <a:cubicBezTo>
                  <a:pt x="2358596" y="27493"/>
                  <a:pt x="2129949" y="-1760"/>
                  <a:pt x="1925726" y="27432"/>
                </a:cubicBezTo>
                <a:cubicBezTo>
                  <a:pt x="1721503" y="56624"/>
                  <a:pt x="1473371" y="49185"/>
                  <a:pt x="1203579" y="27432"/>
                </a:cubicBezTo>
                <a:cubicBezTo>
                  <a:pt x="933787" y="5679"/>
                  <a:pt x="788782" y="28099"/>
                  <a:pt x="641909" y="27432"/>
                </a:cubicBezTo>
                <a:cubicBezTo>
                  <a:pt x="495036" y="26766"/>
                  <a:pt x="144379" y="41329"/>
                  <a:pt x="0" y="27432"/>
                </a:cubicBezTo>
                <a:cubicBezTo>
                  <a:pt x="-808" y="21266"/>
                  <a:pt x="-1155" y="7885"/>
                  <a:pt x="0" y="0"/>
                </a:cubicBezTo>
                <a:close/>
              </a:path>
              <a:path w="5349240" h="27432" stroke="0" extrusionOk="0">
                <a:moveTo>
                  <a:pt x="0" y="0"/>
                </a:moveTo>
                <a:cubicBezTo>
                  <a:pt x="231855" y="-1293"/>
                  <a:pt x="402066" y="-28662"/>
                  <a:pt x="668655" y="0"/>
                </a:cubicBezTo>
                <a:cubicBezTo>
                  <a:pt x="935244" y="28662"/>
                  <a:pt x="1112127" y="26716"/>
                  <a:pt x="1390802" y="0"/>
                </a:cubicBezTo>
                <a:cubicBezTo>
                  <a:pt x="1669477" y="-26716"/>
                  <a:pt x="1735464" y="-27583"/>
                  <a:pt x="2005965" y="0"/>
                </a:cubicBezTo>
                <a:cubicBezTo>
                  <a:pt x="2276466" y="27583"/>
                  <a:pt x="2548166" y="-8758"/>
                  <a:pt x="2781605" y="0"/>
                </a:cubicBezTo>
                <a:cubicBezTo>
                  <a:pt x="3015044" y="8758"/>
                  <a:pt x="3142665" y="-32417"/>
                  <a:pt x="3450260" y="0"/>
                </a:cubicBezTo>
                <a:cubicBezTo>
                  <a:pt x="3757856" y="32417"/>
                  <a:pt x="3752854" y="22828"/>
                  <a:pt x="4011930" y="0"/>
                </a:cubicBezTo>
                <a:cubicBezTo>
                  <a:pt x="4271006" y="-22828"/>
                  <a:pt x="4399934" y="19711"/>
                  <a:pt x="4573600" y="0"/>
                </a:cubicBezTo>
                <a:cubicBezTo>
                  <a:pt x="4747266" y="-19711"/>
                  <a:pt x="5168923" y="28535"/>
                  <a:pt x="5349240" y="0"/>
                </a:cubicBezTo>
                <a:cubicBezTo>
                  <a:pt x="5348163" y="11548"/>
                  <a:pt x="5348082" y="20868"/>
                  <a:pt x="5349240" y="27432"/>
                </a:cubicBezTo>
                <a:cubicBezTo>
                  <a:pt x="5179883" y="4804"/>
                  <a:pt x="4886248" y="50538"/>
                  <a:pt x="4627093" y="27432"/>
                </a:cubicBezTo>
                <a:cubicBezTo>
                  <a:pt x="4367938" y="4326"/>
                  <a:pt x="4284065" y="40112"/>
                  <a:pt x="4065422" y="27432"/>
                </a:cubicBezTo>
                <a:cubicBezTo>
                  <a:pt x="3846779" y="14752"/>
                  <a:pt x="3783606" y="22148"/>
                  <a:pt x="3557245" y="27432"/>
                </a:cubicBezTo>
                <a:cubicBezTo>
                  <a:pt x="3330884" y="32716"/>
                  <a:pt x="3201982" y="44622"/>
                  <a:pt x="2942082" y="27432"/>
                </a:cubicBezTo>
                <a:cubicBezTo>
                  <a:pt x="2682182" y="10242"/>
                  <a:pt x="2632557" y="32374"/>
                  <a:pt x="2380412" y="27432"/>
                </a:cubicBezTo>
                <a:cubicBezTo>
                  <a:pt x="2128267" y="22491"/>
                  <a:pt x="2124622" y="8181"/>
                  <a:pt x="1872234" y="27432"/>
                </a:cubicBezTo>
                <a:cubicBezTo>
                  <a:pt x="1619846" y="46683"/>
                  <a:pt x="1464526" y="5372"/>
                  <a:pt x="1257071" y="27432"/>
                </a:cubicBezTo>
                <a:cubicBezTo>
                  <a:pt x="1049616" y="49492"/>
                  <a:pt x="942811" y="17053"/>
                  <a:pt x="641909" y="27432"/>
                </a:cubicBezTo>
                <a:cubicBezTo>
                  <a:pt x="341007" y="37811"/>
                  <a:pt x="297415" y="23631"/>
                  <a:pt x="0" y="27432"/>
                </a:cubicBezTo>
                <a:cubicBezTo>
                  <a:pt x="-1166" y="16456"/>
                  <a:pt x="-93" y="1155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50CE9-14EB-8D08-1625-847824DA03C4}"/>
              </a:ext>
            </a:extLst>
          </p:cNvPr>
          <p:cNvSpPr txBox="1"/>
          <p:nvPr/>
        </p:nvSpPr>
        <p:spPr>
          <a:xfrm>
            <a:off x="717804" y="5568903"/>
            <a:ext cx="5829836" cy="233639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Negative reviews: Hotel and Restaurant/ Café </a:t>
            </a:r>
            <a:endParaRPr lang="en-US" sz="330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Positive reviews: Activities</a:t>
            </a:r>
            <a:endParaRPr lang="en-US" sz="3300">
              <a:ea typeface="Calibri"/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33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>
              <a:ea typeface="Calibri"/>
              <a:cs typeface="Calibri"/>
            </a:endParaRPr>
          </a:p>
        </p:txBody>
      </p:sp>
      <p:pic>
        <p:nvPicPr>
          <p:cNvPr id="8" name="Picture 7" descr="A pie chart with different colored circles&#10;&#10;AI-generated content may be incorrect.">
            <a:extLst>
              <a:ext uri="{FF2B5EF4-FFF2-40B4-BE49-F238E27FC236}">
                <a16:creationId xmlns:a16="http://schemas.microsoft.com/office/drawing/2014/main" id="{78694AAC-54BB-42C6-DC88-1E2DA363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36" y="1124626"/>
            <a:ext cx="4649724" cy="34291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B5625C-84D1-E6AF-0A86-53F8320AA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232" y="1286566"/>
            <a:ext cx="5678424" cy="3094741"/>
          </a:xfrm>
          <a:prstGeom prst="rect">
            <a:avLst/>
          </a:prstGeom>
        </p:spPr>
      </p:pic>
      <p:pic>
        <p:nvPicPr>
          <p:cNvPr id="9" name="Picture 8" descr="A pie chart with numbers and text&#10;&#10;AI-generated content may be incorrect.">
            <a:extLst>
              <a:ext uri="{FF2B5EF4-FFF2-40B4-BE49-F238E27FC236}">
                <a16:creationId xmlns:a16="http://schemas.microsoft.com/office/drawing/2014/main" id="{305D59AF-87CC-159E-B336-9EF03D8B2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400" y="5574712"/>
            <a:ext cx="5580260" cy="3577506"/>
          </a:xfrm>
          <a:prstGeom prst="rect">
            <a:avLst/>
          </a:prstGeom>
        </p:spPr>
      </p:pic>
      <p:pic>
        <p:nvPicPr>
          <p:cNvPr id="7" name="Picture 6" descr="A pie chart with numbers and text with Crust in the background&#10;&#10;AI-generated content may be incorrect.">
            <a:extLst>
              <a:ext uri="{FF2B5EF4-FFF2-40B4-BE49-F238E27FC236}">
                <a16:creationId xmlns:a16="http://schemas.microsoft.com/office/drawing/2014/main" id="{778BDE6F-7799-FEF9-EB46-30E2AD5F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7361" y="5483385"/>
            <a:ext cx="5678424" cy="376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0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3116DB3-5F44-B122-3803-5A6A270CD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47B8E7D-6B3E-2CBF-A846-BC69382B7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584A3D02-5ADF-66B6-A7B2-967875DBC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988716"/>
            <a:ext cx="5349240" cy="27432"/>
          </a:xfrm>
          <a:custGeom>
            <a:avLst/>
            <a:gdLst>
              <a:gd name="connsiteX0" fmla="*/ 0 w 5349240"/>
              <a:gd name="connsiteY0" fmla="*/ 0 h 27432"/>
              <a:gd name="connsiteX1" fmla="*/ 615163 w 5349240"/>
              <a:gd name="connsiteY1" fmla="*/ 0 h 27432"/>
              <a:gd name="connsiteX2" fmla="*/ 1283818 w 5349240"/>
              <a:gd name="connsiteY2" fmla="*/ 0 h 27432"/>
              <a:gd name="connsiteX3" fmla="*/ 2059457 w 5349240"/>
              <a:gd name="connsiteY3" fmla="*/ 0 h 27432"/>
              <a:gd name="connsiteX4" fmla="*/ 2835097 w 5349240"/>
              <a:gd name="connsiteY4" fmla="*/ 0 h 27432"/>
              <a:gd name="connsiteX5" fmla="*/ 3450260 w 5349240"/>
              <a:gd name="connsiteY5" fmla="*/ 0 h 27432"/>
              <a:gd name="connsiteX6" fmla="*/ 4172407 w 5349240"/>
              <a:gd name="connsiteY6" fmla="*/ 0 h 27432"/>
              <a:gd name="connsiteX7" fmla="*/ 5349240 w 5349240"/>
              <a:gd name="connsiteY7" fmla="*/ 0 h 27432"/>
              <a:gd name="connsiteX8" fmla="*/ 5349240 w 5349240"/>
              <a:gd name="connsiteY8" fmla="*/ 27432 h 27432"/>
              <a:gd name="connsiteX9" fmla="*/ 4787570 w 5349240"/>
              <a:gd name="connsiteY9" fmla="*/ 27432 h 27432"/>
              <a:gd name="connsiteX10" fmla="*/ 4172407 w 5349240"/>
              <a:gd name="connsiteY10" fmla="*/ 27432 h 27432"/>
              <a:gd name="connsiteX11" fmla="*/ 3610737 w 5349240"/>
              <a:gd name="connsiteY11" fmla="*/ 27432 h 27432"/>
              <a:gd name="connsiteX12" fmla="*/ 3102559 w 5349240"/>
              <a:gd name="connsiteY12" fmla="*/ 27432 h 27432"/>
              <a:gd name="connsiteX13" fmla="*/ 2594381 w 5349240"/>
              <a:gd name="connsiteY13" fmla="*/ 27432 h 27432"/>
              <a:gd name="connsiteX14" fmla="*/ 1925726 w 5349240"/>
              <a:gd name="connsiteY14" fmla="*/ 27432 h 27432"/>
              <a:gd name="connsiteX15" fmla="*/ 1203579 w 5349240"/>
              <a:gd name="connsiteY15" fmla="*/ 27432 h 27432"/>
              <a:gd name="connsiteX16" fmla="*/ 641909 w 5349240"/>
              <a:gd name="connsiteY16" fmla="*/ 27432 h 27432"/>
              <a:gd name="connsiteX17" fmla="*/ 0 w 5349240"/>
              <a:gd name="connsiteY17" fmla="*/ 27432 h 27432"/>
              <a:gd name="connsiteX18" fmla="*/ 0 w 534924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49240" h="27432" fill="none" extrusionOk="0">
                <a:moveTo>
                  <a:pt x="0" y="0"/>
                </a:moveTo>
                <a:cubicBezTo>
                  <a:pt x="232171" y="-16201"/>
                  <a:pt x="314513" y="3618"/>
                  <a:pt x="615163" y="0"/>
                </a:cubicBezTo>
                <a:cubicBezTo>
                  <a:pt x="915813" y="-3618"/>
                  <a:pt x="1012515" y="30651"/>
                  <a:pt x="1283818" y="0"/>
                </a:cubicBezTo>
                <a:cubicBezTo>
                  <a:pt x="1555122" y="-30651"/>
                  <a:pt x="1882572" y="-1823"/>
                  <a:pt x="2059457" y="0"/>
                </a:cubicBezTo>
                <a:cubicBezTo>
                  <a:pt x="2236342" y="1823"/>
                  <a:pt x="2453129" y="-16722"/>
                  <a:pt x="2835097" y="0"/>
                </a:cubicBezTo>
                <a:cubicBezTo>
                  <a:pt x="3217065" y="16722"/>
                  <a:pt x="3288637" y="18791"/>
                  <a:pt x="3450260" y="0"/>
                </a:cubicBezTo>
                <a:cubicBezTo>
                  <a:pt x="3611883" y="-18791"/>
                  <a:pt x="3851164" y="4120"/>
                  <a:pt x="4172407" y="0"/>
                </a:cubicBezTo>
                <a:cubicBezTo>
                  <a:pt x="4493650" y="-4120"/>
                  <a:pt x="4866850" y="-47179"/>
                  <a:pt x="5349240" y="0"/>
                </a:cubicBezTo>
                <a:cubicBezTo>
                  <a:pt x="5350008" y="10257"/>
                  <a:pt x="5348863" y="19624"/>
                  <a:pt x="5349240" y="27432"/>
                </a:cubicBezTo>
                <a:cubicBezTo>
                  <a:pt x="5143210" y="7769"/>
                  <a:pt x="5038981" y="43833"/>
                  <a:pt x="4787570" y="27432"/>
                </a:cubicBezTo>
                <a:cubicBezTo>
                  <a:pt x="4536159" y="11032"/>
                  <a:pt x="4470079" y="6544"/>
                  <a:pt x="4172407" y="27432"/>
                </a:cubicBezTo>
                <a:cubicBezTo>
                  <a:pt x="3874735" y="48320"/>
                  <a:pt x="3856595" y="15723"/>
                  <a:pt x="3610737" y="27432"/>
                </a:cubicBezTo>
                <a:cubicBezTo>
                  <a:pt x="3364879" y="39142"/>
                  <a:pt x="3223810" y="28769"/>
                  <a:pt x="3102559" y="27432"/>
                </a:cubicBezTo>
                <a:cubicBezTo>
                  <a:pt x="2981308" y="26095"/>
                  <a:pt x="2830166" y="27371"/>
                  <a:pt x="2594381" y="27432"/>
                </a:cubicBezTo>
                <a:cubicBezTo>
                  <a:pt x="2358596" y="27493"/>
                  <a:pt x="2129949" y="-1760"/>
                  <a:pt x="1925726" y="27432"/>
                </a:cubicBezTo>
                <a:cubicBezTo>
                  <a:pt x="1721503" y="56624"/>
                  <a:pt x="1473371" y="49185"/>
                  <a:pt x="1203579" y="27432"/>
                </a:cubicBezTo>
                <a:cubicBezTo>
                  <a:pt x="933787" y="5679"/>
                  <a:pt x="788782" y="28099"/>
                  <a:pt x="641909" y="27432"/>
                </a:cubicBezTo>
                <a:cubicBezTo>
                  <a:pt x="495036" y="26766"/>
                  <a:pt x="144379" y="41329"/>
                  <a:pt x="0" y="27432"/>
                </a:cubicBezTo>
                <a:cubicBezTo>
                  <a:pt x="-808" y="21266"/>
                  <a:pt x="-1155" y="7885"/>
                  <a:pt x="0" y="0"/>
                </a:cubicBezTo>
                <a:close/>
              </a:path>
              <a:path w="5349240" h="27432" stroke="0" extrusionOk="0">
                <a:moveTo>
                  <a:pt x="0" y="0"/>
                </a:moveTo>
                <a:cubicBezTo>
                  <a:pt x="231855" y="-1293"/>
                  <a:pt x="402066" y="-28662"/>
                  <a:pt x="668655" y="0"/>
                </a:cubicBezTo>
                <a:cubicBezTo>
                  <a:pt x="935244" y="28662"/>
                  <a:pt x="1112127" y="26716"/>
                  <a:pt x="1390802" y="0"/>
                </a:cubicBezTo>
                <a:cubicBezTo>
                  <a:pt x="1669477" y="-26716"/>
                  <a:pt x="1735464" y="-27583"/>
                  <a:pt x="2005965" y="0"/>
                </a:cubicBezTo>
                <a:cubicBezTo>
                  <a:pt x="2276466" y="27583"/>
                  <a:pt x="2548166" y="-8758"/>
                  <a:pt x="2781605" y="0"/>
                </a:cubicBezTo>
                <a:cubicBezTo>
                  <a:pt x="3015044" y="8758"/>
                  <a:pt x="3142665" y="-32417"/>
                  <a:pt x="3450260" y="0"/>
                </a:cubicBezTo>
                <a:cubicBezTo>
                  <a:pt x="3757856" y="32417"/>
                  <a:pt x="3752854" y="22828"/>
                  <a:pt x="4011930" y="0"/>
                </a:cubicBezTo>
                <a:cubicBezTo>
                  <a:pt x="4271006" y="-22828"/>
                  <a:pt x="4399934" y="19711"/>
                  <a:pt x="4573600" y="0"/>
                </a:cubicBezTo>
                <a:cubicBezTo>
                  <a:pt x="4747266" y="-19711"/>
                  <a:pt x="5168923" y="28535"/>
                  <a:pt x="5349240" y="0"/>
                </a:cubicBezTo>
                <a:cubicBezTo>
                  <a:pt x="5348163" y="11548"/>
                  <a:pt x="5348082" y="20868"/>
                  <a:pt x="5349240" y="27432"/>
                </a:cubicBezTo>
                <a:cubicBezTo>
                  <a:pt x="5179883" y="4804"/>
                  <a:pt x="4886248" y="50538"/>
                  <a:pt x="4627093" y="27432"/>
                </a:cubicBezTo>
                <a:cubicBezTo>
                  <a:pt x="4367938" y="4326"/>
                  <a:pt x="4284065" y="40112"/>
                  <a:pt x="4065422" y="27432"/>
                </a:cubicBezTo>
                <a:cubicBezTo>
                  <a:pt x="3846779" y="14752"/>
                  <a:pt x="3783606" y="22148"/>
                  <a:pt x="3557245" y="27432"/>
                </a:cubicBezTo>
                <a:cubicBezTo>
                  <a:pt x="3330884" y="32716"/>
                  <a:pt x="3201982" y="44622"/>
                  <a:pt x="2942082" y="27432"/>
                </a:cubicBezTo>
                <a:cubicBezTo>
                  <a:pt x="2682182" y="10242"/>
                  <a:pt x="2632557" y="32374"/>
                  <a:pt x="2380412" y="27432"/>
                </a:cubicBezTo>
                <a:cubicBezTo>
                  <a:pt x="2128267" y="22491"/>
                  <a:pt x="2124622" y="8181"/>
                  <a:pt x="1872234" y="27432"/>
                </a:cubicBezTo>
                <a:cubicBezTo>
                  <a:pt x="1619846" y="46683"/>
                  <a:pt x="1464526" y="5372"/>
                  <a:pt x="1257071" y="27432"/>
                </a:cubicBezTo>
                <a:cubicBezTo>
                  <a:pt x="1049616" y="49492"/>
                  <a:pt x="942811" y="17053"/>
                  <a:pt x="641909" y="27432"/>
                </a:cubicBezTo>
                <a:cubicBezTo>
                  <a:pt x="341007" y="37811"/>
                  <a:pt x="297415" y="23631"/>
                  <a:pt x="0" y="27432"/>
                </a:cubicBezTo>
                <a:cubicBezTo>
                  <a:pt x="-1166" y="16456"/>
                  <a:pt x="-93" y="1155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9">
            <a:extLst>
              <a:ext uri="{FF2B5EF4-FFF2-40B4-BE49-F238E27FC236}">
                <a16:creationId xmlns:a16="http://schemas.microsoft.com/office/drawing/2014/main" id="{98A38977-2AE3-79B3-598D-674886BB0FA9}"/>
              </a:ext>
            </a:extLst>
          </p:cNvPr>
          <p:cNvSpPr txBox="1"/>
          <p:nvPr/>
        </p:nvSpPr>
        <p:spPr>
          <a:xfrm>
            <a:off x="702829" y="338351"/>
            <a:ext cx="15375773" cy="101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900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Top 10 words commented by category</a:t>
            </a:r>
            <a:endParaRPr lang="en-US">
              <a:solidFill>
                <a:srgbClr val="8B3B22"/>
              </a:solidFill>
              <a:latin typeface="DM Serif Display"/>
              <a:ea typeface="Calibri"/>
              <a:cs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78285-A10C-C267-A747-E12BD6CE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510"/>
            <a:ext cx="18288000" cy="7960875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42002DC2-3AAD-DD03-79CC-B80E44574131}"/>
              </a:ext>
            </a:extLst>
          </p:cNvPr>
          <p:cNvSpPr txBox="1"/>
          <p:nvPr/>
        </p:nvSpPr>
        <p:spPr>
          <a:xfrm>
            <a:off x="6041311" y="1535138"/>
            <a:ext cx="5774573" cy="60103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>
                <a:sym typeface="DM Serif Display"/>
              </a:rPr>
              <a:t>Food, Facility, Service (Staff), Location</a:t>
            </a:r>
            <a:endParaRPr lang="en-US" sz="3300"/>
          </a:p>
        </p:txBody>
      </p:sp>
    </p:spTree>
    <p:extLst>
      <p:ext uri="{BB962C8B-B14F-4D97-AF65-F5344CB8AC3E}">
        <p14:creationId xmlns:p14="http://schemas.microsoft.com/office/powerpoint/2010/main" val="675773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564C71-C02F-B049-770E-9BFF0E561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F41ECF4-4054-975C-7AA8-0FA32E6B3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3428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CE2EC811-BBC1-0193-2542-C73C5675AFAB}"/>
              </a:ext>
            </a:extLst>
          </p:cNvPr>
          <p:cNvSpPr txBox="1"/>
          <p:nvPr/>
        </p:nvSpPr>
        <p:spPr>
          <a:xfrm>
            <a:off x="946377" y="965197"/>
            <a:ext cx="5843038" cy="27699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300">
                <a:solidFill>
                  <a:srgbClr val="8B3B22"/>
                </a:solidFill>
                <a:latin typeface="DM Serif Display"/>
                <a:ea typeface="+mj-ea"/>
                <a:cs typeface="+mj-cs"/>
                <a:sym typeface="DM Serif Display"/>
              </a:rPr>
              <a:t>Polarity by Region</a:t>
            </a:r>
            <a:endParaRPr lang="en-US" sz="6300" strike="noStrike">
              <a:solidFill>
                <a:srgbClr val="8B3B22"/>
              </a:solidFill>
              <a:latin typeface="DM Serif Display"/>
              <a:ea typeface="+mj-ea"/>
              <a:cs typeface="+mj-cs"/>
            </a:endParaRPr>
          </a:p>
        </p:txBody>
      </p:sp>
      <p:sp>
        <p:nvSpPr>
          <p:cNvPr id="26" name="sketch line">
            <a:extLst>
              <a:ext uri="{FF2B5EF4-FFF2-40B4-BE49-F238E27FC236}">
                <a16:creationId xmlns:a16="http://schemas.microsoft.com/office/drawing/2014/main" id="{2C109FE1-C082-B8A2-996C-D35AAC312E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3988716"/>
            <a:ext cx="5349240" cy="27432"/>
          </a:xfrm>
          <a:custGeom>
            <a:avLst/>
            <a:gdLst>
              <a:gd name="connsiteX0" fmla="*/ 0 w 5349240"/>
              <a:gd name="connsiteY0" fmla="*/ 0 h 27432"/>
              <a:gd name="connsiteX1" fmla="*/ 615163 w 5349240"/>
              <a:gd name="connsiteY1" fmla="*/ 0 h 27432"/>
              <a:gd name="connsiteX2" fmla="*/ 1283818 w 5349240"/>
              <a:gd name="connsiteY2" fmla="*/ 0 h 27432"/>
              <a:gd name="connsiteX3" fmla="*/ 2059457 w 5349240"/>
              <a:gd name="connsiteY3" fmla="*/ 0 h 27432"/>
              <a:gd name="connsiteX4" fmla="*/ 2835097 w 5349240"/>
              <a:gd name="connsiteY4" fmla="*/ 0 h 27432"/>
              <a:gd name="connsiteX5" fmla="*/ 3450260 w 5349240"/>
              <a:gd name="connsiteY5" fmla="*/ 0 h 27432"/>
              <a:gd name="connsiteX6" fmla="*/ 4172407 w 5349240"/>
              <a:gd name="connsiteY6" fmla="*/ 0 h 27432"/>
              <a:gd name="connsiteX7" fmla="*/ 5349240 w 5349240"/>
              <a:gd name="connsiteY7" fmla="*/ 0 h 27432"/>
              <a:gd name="connsiteX8" fmla="*/ 5349240 w 5349240"/>
              <a:gd name="connsiteY8" fmla="*/ 27432 h 27432"/>
              <a:gd name="connsiteX9" fmla="*/ 4787570 w 5349240"/>
              <a:gd name="connsiteY9" fmla="*/ 27432 h 27432"/>
              <a:gd name="connsiteX10" fmla="*/ 4172407 w 5349240"/>
              <a:gd name="connsiteY10" fmla="*/ 27432 h 27432"/>
              <a:gd name="connsiteX11" fmla="*/ 3610737 w 5349240"/>
              <a:gd name="connsiteY11" fmla="*/ 27432 h 27432"/>
              <a:gd name="connsiteX12" fmla="*/ 3102559 w 5349240"/>
              <a:gd name="connsiteY12" fmla="*/ 27432 h 27432"/>
              <a:gd name="connsiteX13" fmla="*/ 2594381 w 5349240"/>
              <a:gd name="connsiteY13" fmla="*/ 27432 h 27432"/>
              <a:gd name="connsiteX14" fmla="*/ 1925726 w 5349240"/>
              <a:gd name="connsiteY14" fmla="*/ 27432 h 27432"/>
              <a:gd name="connsiteX15" fmla="*/ 1203579 w 5349240"/>
              <a:gd name="connsiteY15" fmla="*/ 27432 h 27432"/>
              <a:gd name="connsiteX16" fmla="*/ 641909 w 5349240"/>
              <a:gd name="connsiteY16" fmla="*/ 27432 h 27432"/>
              <a:gd name="connsiteX17" fmla="*/ 0 w 5349240"/>
              <a:gd name="connsiteY17" fmla="*/ 27432 h 27432"/>
              <a:gd name="connsiteX18" fmla="*/ 0 w 5349240"/>
              <a:gd name="connsiteY18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49240" h="27432" fill="none" extrusionOk="0">
                <a:moveTo>
                  <a:pt x="0" y="0"/>
                </a:moveTo>
                <a:cubicBezTo>
                  <a:pt x="232171" y="-16201"/>
                  <a:pt x="314513" y="3618"/>
                  <a:pt x="615163" y="0"/>
                </a:cubicBezTo>
                <a:cubicBezTo>
                  <a:pt x="915813" y="-3618"/>
                  <a:pt x="1012515" y="30651"/>
                  <a:pt x="1283818" y="0"/>
                </a:cubicBezTo>
                <a:cubicBezTo>
                  <a:pt x="1555122" y="-30651"/>
                  <a:pt x="1882572" y="-1823"/>
                  <a:pt x="2059457" y="0"/>
                </a:cubicBezTo>
                <a:cubicBezTo>
                  <a:pt x="2236342" y="1823"/>
                  <a:pt x="2453129" y="-16722"/>
                  <a:pt x="2835097" y="0"/>
                </a:cubicBezTo>
                <a:cubicBezTo>
                  <a:pt x="3217065" y="16722"/>
                  <a:pt x="3288637" y="18791"/>
                  <a:pt x="3450260" y="0"/>
                </a:cubicBezTo>
                <a:cubicBezTo>
                  <a:pt x="3611883" y="-18791"/>
                  <a:pt x="3851164" y="4120"/>
                  <a:pt x="4172407" y="0"/>
                </a:cubicBezTo>
                <a:cubicBezTo>
                  <a:pt x="4493650" y="-4120"/>
                  <a:pt x="4866850" y="-47179"/>
                  <a:pt x="5349240" y="0"/>
                </a:cubicBezTo>
                <a:cubicBezTo>
                  <a:pt x="5350008" y="10257"/>
                  <a:pt x="5348863" y="19624"/>
                  <a:pt x="5349240" y="27432"/>
                </a:cubicBezTo>
                <a:cubicBezTo>
                  <a:pt x="5143210" y="7769"/>
                  <a:pt x="5038981" y="43833"/>
                  <a:pt x="4787570" y="27432"/>
                </a:cubicBezTo>
                <a:cubicBezTo>
                  <a:pt x="4536159" y="11032"/>
                  <a:pt x="4470079" y="6544"/>
                  <a:pt x="4172407" y="27432"/>
                </a:cubicBezTo>
                <a:cubicBezTo>
                  <a:pt x="3874735" y="48320"/>
                  <a:pt x="3856595" y="15723"/>
                  <a:pt x="3610737" y="27432"/>
                </a:cubicBezTo>
                <a:cubicBezTo>
                  <a:pt x="3364879" y="39142"/>
                  <a:pt x="3223810" y="28769"/>
                  <a:pt x="3102559" y="27432"/>
                </a:cubicBezTo>
                <a:cubicBezTo>
                  <a:pt x="2981308" y="26095"/>
                  <a:pt x="2830166" y="27371"/>
                  <a:pt x="2594381" y="27432"/>
                </a:cubicBezTo>
                <a:cubicBezTo>
                  <a:pt x="2358596" y="27493"/>
                  <a:pt x="2129949" y="-1760"/>
                  <a:pt x="1925726" y="27432"/>
                </a:cubicBezTo>
                <a:cubicBezTo>
                  <a:pt x="1721503" y="56624"/>
                  <a:pt x="1473371" y="49185"/>
                  <a:pt x="1203579" y="27432"/>
                </a:cubicBezTo>
                <a:cubicBezTo>
                  <a:pt x="933787" y="5679"/>
                  <a:pt x="788782" y="28099"/>
                  <a:pt x="641909" y="27432"/>
                </a:cubicBezTo>
                <a:cubicBezTo>
                  <a:pt x="495036" y="26766"/>
                  <a:pt x="144379" y="41329"/>
                  <a:pt x="0" y="27432"/>
                </a:cubicBezTo>
                <a:cubicBezTo>
                  <a:pt x="-808" y="21266"/>
                  <a:pt x="-1155" y="7885"/>
                  <a:pt x="0" y="0"/>
                </a:cubicBezTo>
                <a:close/>
              </a:path>
              <a:path w="5349240" h="27432" stroke="0" extrusionOk="0">
                <a:moveTo>
                  <a:pt x="0" y="0"/>
                </a:moveTo>
                <a:cubicBezTo>
                  <a:pt x="231855" y="-1293"/>
                  <a:pt x="402066" y="-28662"/>
                  <a:pt x="668655" y="0"/>
                </a:cubicBezTo>
                <a:cubicBezTo>
                  <a:pt x="935244" y="28662"/>
                  <a:pt x="1112127" y="26716"/>
                  <a:pt x="1390802" y="0"/>
                </a:cubicBezTo>
                <a:cubicBezTo>
                  <a:pt x="1669477" y="-26716"/>
                  <a:pt x="1735464" y="-27583"/>
                  <a:pt x="2005965" y="0"/>
                </a:cubicBezTo>
                <a:cubicBezTo>
                  <a:pt x="2276466" y="27583"/>
                  <a:pt x="2548166" y="-8758"/>
                  <a:pt x="2781605" y="0"/>
                </a:cubicBezTo>
                <a:cubicBezTo>
                  <a:pt x="3015044" y="8758"/>
                  <a:pt x="3142665" y="-32417"/>
                  <a:pt x="3450260" y="0"/>
                </a:cubicBezTo>
                <a:cubicBezTo>
                  <a:pt x="3757856" y="32417"/>
                  <a:pt x="3752854" y="22828"/>
                  <a:pt x="4011930" y="0"/>
                </a:cubicBezTo>
                <a:cubicBezTo>
                  <a:pt x="4271006" y="-22828"/>
                  <a:pt x="4399934" y="19711"/>
                  <a:pt x="4573600" y="0"/>
                </a:cubicBezTo>
                <a:cubicBezTo>
                  <a:pt x="4747266" y="-19711"/>
                  <a:pt x="5168923" y="28535"/>
                  <a:pt x="5349240" y="0"/>
                </a:cubicBezTo>
                <a:cubicBezTo>
                  <a:pt x="5348163" y="11548"/>
                  <a:pt x="5348082" y="20868"/>
                  <a:pt x="5349240" y="27432"/>
                </a:cubicBezTo>
                <a:cubicBezTo>
                  <a:pt x="5179883" y="4804"/>
                  <a:pt x="4886248" y="50538"/>
                  <a:pt x="4627093" y="27432"/>
                </a:cubicBezTo>
                <a:cubicBezTo>
                  <a:pt x="4367938" y="4326"/>
                  <a:pt x="4284065" y="40112"/>
                  <a:pt x="4065422" y="27432"/>
                </a:cubicBezTo>
                <a:cubicBezTo>
                  <a:pt x="3846779" y="14752"/>
                  <a:pt x="3783606" y="22148"/>
                  <a:pt x="3557245" y="27432"/>
                </a:cubicBezTo>
                <a:cubicBezTo>
                  <a:pt x="3330884" y="32716"/>
                  <a:pt x="3201982" y="44622"/>
                  <a:pt x="2942082" y="27432"/>
                </a:cubicBezTo>
                <a:cubicBezTo>
                  <a:pt x="2682182" y="10242"/>
                  <a:pt x="2632557" y="32374"/>
                  <a:pt x="2380412" y="27432"/>
                </a:cubicBezTo>
                <a:cubicBezTo>
                  <a:pt x="2128267" y="22491"/>
                  <a:pt x="2124622" y="8181"/>
                  <a:pt x="1872234" y="27432"/>
                </a:cubicBezTo>
                <a:cubicBezTo>
                  <a:pt x="1619846" y="46683"/>
                  <a:pt x="1464526" y="5372"/>
                  <a:pt x="1257071" y="27432"/>
                </a:cubicBezTo>
                <a:cubicBezTo>
                  <a:pt x="1049616" y="49492"/>
                  <a:pt x="942811" y="17053"/>
                  <a:pt x="641909" y="27432"/>
                </a:cubicBezTo>
                <a:cubicBezTo>
                  <a:pt x="341007" y="37811"/>
                  <a:pt x="297415" y="23631"/>
                  <a:pt x="0" y="27432"/>
                </a:cubicBezTo>
                <a:cubicBezTo>
                  <a:pt x="-1166" y="16456"/>
                  <a:pt x="-93" y="1155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448976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A288DC-31F5-A91A-AA8E-96C1DB638EA8}"/>
              </a:ext>
            </a:extLst>
          </p:cNvPr>
          <p:cNvSpPr txBox="1"/>
          <p:nvPr/>
        </p:nvSpPr>
        <p:spPr>
          <a:xfrm>
            <a:off x="946404" y="4546926"/>
            <a:ext cx="5359189" cy="280704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Negative reviews: Outer Darwin, Darwin, Katherine Daly  </a:t>
            </a:r>
            <a:endParaRPr lang="en-US" sz="3300">
              <a:ea typeface="Calibri"/>
              <a:cs typeface="Calibri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300"/>
              <a:t>Positive reviews: Kakadu Lasseter (low count), Alice &amp; Darwin.</a:t>
            </a:r>
            <a:endParaRPr lang="en-US" sz="3300">
              <a:ea typeface="Calibri"/>
              <a:cs typeface="Calibri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300"/>
          </a:p>
        </p:txBody>
      </p:sp>
      <p:pic>
        <p:nvPicPr>
          <p:cNvPr id="2" name="Picture 1" descr="A graph of a number of green bars&#10;&#10;AI-generated content may be incorrect.">
            <a:extLst>
              <a:ext uri="{FF2B5EF4-FFF2-40B4-BE49-F238E27FC236}">
                <a16:creationId xmlns:a16="http://schemas.microsoft.com/office/drawing/2014/main" id="{8B659746-B39B-F732-A326-13A7E61FC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894" y="241487"/>
            <a:ext cx="11325225" cy="4667250"/>
          </a:xfrm>
          <a:prstGeom prst="rect">
            <a:avLst/>
          </a:prstGeom>
        </p:spPr>
      </p:pic>
      <p:pic>
        <p:nvPicPr>
          <p:cNvPr id="4" name="Picture 3" descr="A graph of a number of negative reviews&#10;&#10;AI-generated content may be incorrect.">
            <a:extLst>
              <a:ext uri="{FF2B5EF4-FFF2-40B4-BE49-F238E27FC236}">
                <a16:creationId xmlns:a16="http://schemas.microsoft.com/office/drawing/2014/main" id="{28A76271-B836-ACFE-3AA1-9791AF916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195" y="5312900"/>
            <a:ext cx="11334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697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3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699181" y="1117600"/>
            <a:ext cx="7810819" cy="139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400"/>
              </a:lnSpc>
            </a:pPr>
            <a:r>
              <a:rPr lang="en-AU" sz="10400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Background</a:t>
            </a:r>
            <a:endParaRPr lang="en-US" sz="10400">
              <a:solidFill>
                <a:srgbClr val="FFEB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6731000" y="3390900"/>
            <a:ext cx="10325419" cy="9828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endParaRPr lang="en-US" sz="2799">
              <a:solidFill>
                <a:srgbClr val="FFF9F3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919"/>
              </a:lnSpc>
              <a:spcBef>
                <a:spcPct val="0"/>
              </a:spcBef>
              <a:buFontTx/>
              <a:buChar char="-"/>
            </a:pPr>
            <a:endParaRPr lang="en-US" sz="2799">
              <a:solidFill>
                <a:srgbClr val="FFF9F3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pic>
        <p:nvPicPr>
          <p:cNvPr id="9" name="Picture 8" descr="A waterfall in a canyon&#10;&#10;AI-generated content may be incorrect.">
            <a:extLst>
              <a:ext uri="{FF2B5EF4-FFF2-40B4-BE49-F238E27FC236}">
                <a16:creationId xmlns:a16="http://schemas.microsoft.com/office/drawing/2014/main" id="{B6390A10-C1B3-BEB3-576A-2B918CA0D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9" r="28385"/>
          <a:stretch>
            <a:fillRect/>
          </a:stretch>
        </p:blipFill>
        <p:spPr>
          <a:xfrm>
            <a:off x="0" y="11430"/>
            <a:ext cx="6146800" cy="10264140"/>
          </a:xfrm>
          <a:prstGeom prst="rect">
            <a:avLst/>
          </a:prstGeom>
        </p:spPr>
      </p:pic>
      <p:sp>
        <p:nvSpPr>
          <p:cNvPr id="10" name="TextBox 6">
            <a:extLst>
              <a:ext uri="{FF2B5EF4-FFF2-40B4-BE49-F238E27FC236}">
                <a16:creationId xmlns:a16="http://schemas.microsoft.com/office/drawing/2014/main" id="{B58FBDBE-E737-0660-5C1E-0CAC901305D9}"/>
              </a:ext>
            </a:extLst>
          </p:cNvPr>
          <p:cNvSpPr txBox="1"/>
          <p:nvPr/>
        </p:nvSpPr>
        <p:spPr>
          <a:xfrm>
            <a:off x="381000" y="9715500"/>
            <a:ext cx="3962400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vi-VN" sz="1600">
                <a:solidFill>
                  <a:schemeClr val="bg1"/>
                </a:solidFill>
                <a:latin typeface="TT Fors"/>
                <a:ea typeface="TT Fors"/>
                <a:cs typeface="TT Fors"/>
                <a:sym typeface="TT Fors"/>
              </a:rPr>
              <a:t>Source: </a:t>
            </a:r>
            <a:r>
              <a:rPr lang="en-AU" sz="1600" err="1">
                <a:solidFill>
                  <a:schemeClr val="bg1"/>
                </a:solidFill>
                <a:latin typeface="TT Fors"/>
              </a:rPr>
              <a:t>Todoroski</a:t>
            </a:r>
            <a:r>
              <a:rPr lang="en-AU" sz="1600">
                <a:solidFill>
                  <a:schemeClr val="bg1"/>
                </a:solidFill>
                <a:latin typeface="TT Fors"/>
              </a:rPr>
              <a:t>, C. (2025, January 13)</a:t>
            </a:r>
            <a:endParaRPr lang="en-US" sz="1600">
              <a:solidFill>
                <a:schemeClr val="bg1"/>
              </a:solidFill>
              <a:latin typeface="TT Fors"/>
              <a:sym typeface="TT Fors"/>
            </a:endParaRPr>
          </a:p>
        </p:txBody>
      </p:sp>
      <p:pic>
        <p:nvPicPr>
          <p:cNvPr id="5" name="Picture 4" descr="A graph of blue and orange bars&#10;&#10;AI-generated content may be incorrect.">
            <a:extLst>
              <a:ext uri="{FF2B5EF4-FFF2-40B4-BE49-F238E27FC236}">
                <a16:creationId xmlns:a16="http://schemas.microsoft.com/office/drawing/2014/main" id="{3B0EE920-FE8C-8AB4-3002-964AE769D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17" y="2717981"/>
            <a:ext cx="8943908" cy="6386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0BDBE8-DBAE-000D-E65F-3859B94736BA}"/>
              </a:ext>
            </a:extLst>
          </p:cNvPr>
          <p:cNvSpPr txBox="1"/>
          <p:nvPr/>
        </p:nvSpPr>
        <p:spPr>
          <a:xfrm>
            <a:off x="9357990" y="3185841"/>
            <a:ext cx="8934914" cy="49859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/>
              <a:t>Tourism in the Northern Territory (NT)</a:t>
            </a:r>
            <a:endParaRPr lang="en-US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Population: 263,400 (as of Mar 2025)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Visitors: 1.64 million (2024 Calendar Year)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Tourism Revenue: $7.85 billion</a:t>
            </a:r>
            <a:endParaRPr lang="en-GB">
              <a:ea typeface="Calibri"/>
              <a:cs typeface="Calibri"/>
            </a:endParaRPr>
          </a:p>
          <a:p>
            <a:pPr algn="l"/>
            <a:endParaRPr lang="en-GB" b="1">
              <a:ea typeface="Calibri"/>
              <a:cs typeface="Calibri"/>
            </a:endParaRPr>
          </a:p>
          <a:p>
            <a:r>
              <a:rPr lang="en-GB" b="1"/>
              <a:t>The Challenge</a:t>
            </a:r>
            <a:endParaRPr lang="en-GB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Many experiences are not captured in reviews.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Reviews are fragmented across multiple platforms.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Hard to measure visitor satisfaction and pain points at scale.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NT has the lowest domestic &amp; international visits and expenditure among all Australian states (2024).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GB" b="1">
              <a:ea typeface="Calibri"/>
              <a:cs typeface="Calibri"/>
            </a:endParaRPr>
          </a:p>
          <a:p>
            <a:r>
              <a:rPr lang="en-GB" b="1"/>
              <a:t>Why Reviews Matter</a:t>
            </a:r>
            <a:endParaRPr lang="en-GB" b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Higher review coverage (reviews/visitors) = more  insight on a personal scale.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Helps assess experience quality by sector and region.</a:t>
            </a:r>
            <a:endParaRPr lang="en-GB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>
                <a:ea typeface="+mn-lt"/>
                <a:cs typeface="+mn-lt"/>
              </a:rPr>
              <a:t>Supports better marketing and service decisions.</a:t>
            </a:r>
            <a:endParaRPr lang="en-GB">
              <a:ea typeface="Calibri"/>
              <a:cs typeface="Calibri"/>
            </a:endParaRPr>
          </a:p>
          <a:p>
            <a:endParaRPr lang="en-GB">
              <a:ea typeface="Calibri"/>
              <a:cs typeface="Calibri"/>
            </a:endParaRPr>
          </a:p>
          <a:p>
            <a:r>
              <a:rPr lang="en-US" sz="1200">
                <a:ea typeface="Calibri"/>
                <a:cs typeface="Calibri"/>
              </a:rPr>
              <a:t>Source: (Australian Bureau of Statistics, 2025) &amp; (NT Tourism 2024) </a:t>
            </a:r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69D6DA-35F8-7869-77DF-2B1FD36BE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0D6F41E1-80D4-DADC-7A9C-323647D95F73}"/>
              </a:ext>
            </a:extLst>
          </p:cNvPr>
          <p:cNvSpPr txBox="1"/>
          <p:nvPr/>
        </p:nvSpPr>
        <p:spPr>
          <a:xfrm>
            <a:off x="428641" y="741763"/>
            <a:ext cx="5887397" cy="18202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solidFill>
                  <a:srgbClr val="8B3B22"/>
                </a:solidFill>
                <a:latin typeface="DM Serif Display"/>
                <a:ea typeface="+mj-ea"/>
                <a:cs typeface="+mj-cs"/>
              </a:rPr>
              <a:t>Sentiment analysis continued</a:t>
            </a:r>
            <a:endParaRPr lang="en-US" sz="4800" strike="noStrike" kern="1200">
              <a:solidFill>
                <a:srgbClr val="8B3B22"/>
              </a:solidFill>
              <a:latin typeface="DM Serif Display"/>
              <a:ea typeface="+mj-ea"/>
              <a:cs typeface="+mj-cs"/>
            </a:endParaRP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6613900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DCF2D21F-48CB-3077-1C91-9C7B05593B09}"/>
              </a:ext>
            </a:extLst>
          </p:cNvPr>
          <p:cNvSpPr txBox="1"/>
          <p:nvPr/>
        </p:nvSpPr>
        <p:spPr>
          <a:xfrm>
            <a:off x="958322" y="4072368"/>
            <a:ext cx="4470209" cy="9641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ym typeface="DM Serif Display"/>
              </a:rPr>
              <a:t>Food, Facility, Service (Staff), Location</a:t>
            </a:r>
            <a:endParaRPr lang="en-US" sz="28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042933-6083-7A63-FEE1-FB87C488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3107" y="0"/>
            <a:ext cx="11598422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47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85CCDC4-2872-170A-CABF-E4EE6B1F7F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1308087"/>
              </p:ext>
            </p:extLst>
          </p:nvPr>
        </p:nvGraphicFramePr>
        <p:xfrm>
          <a:off x="3048000" y="107950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9F1AA4D-1171-020B-C2BC-B75BDFDD79C7}"/>
              </a:ext>
            </a:extLst>
          </p:cNvPr>
          <p:cNvSpPr txBox="1"/>
          <p:nvPr/>
        </p:nvSpPr>
        <p:spPr>
          <a:xfrm>
            <a:off x="1892968" y="513347"/>
            <a:ext cx="10347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/>
              <a:t>“What people feel often predicts what they spend.”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3644888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e chart with different colored sections&#10;&#10;AI-generated content may be incorrect.">
            <a:extLst>
              <a:ext uri="{FF2B5EF4-FFF2-40B4-BE49-F238E27FC236}">
                <a16:creationId xmlns:a16="http://schemas.microsoft.com/office/drawing/2014/main" id="{1467E2AE-580D-4AC6-B872-FB988EE1E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661" y="112296"/>
            <a:ext cx="14049507" cy="10010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43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C9520D-11E6-95B5-CF1C-890A5F95D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285" y="61330"/>
            <a:ext cx="12897852" cy="1029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840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CCF185-B598-9F5E-87C0-D73762B3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964" y="0"/>
            <a:ext cx="13382073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40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graphs and charts&#10;&#10;AI-generated content may be incorrect.">
            <a:extLst>
              <a:ext uri="{FF2B5EF4-FFF2-40B4-BE49-F238E27FC236}">
                <a16:creationId xmlns:a16="http://schemas.microsoft.com/office/drawing/2014/main" id="{C6DC432B-5952-CF07-F2CC-CD6CDC7D4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3" y="0"/>
            <a:ext cx="12699997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67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3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069993" cy="10287000"/>
            <a:chOff x="0" y="0"/>
            <a:chExt cx="1095327" cy="159372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95327" cy="1593725"/>
            </a:xfrm>
            <a:custGeom>
              <a:avLst/>
              <a:gdLst/>
              <a:ahLst/>
              <a:cxnLst/>
              <a:rect l="l" t="t" r="r" b="b"/>
              <a:pathLst>
                <a:path w="1095327" h="1593725">
                  <a:moveTo>
                    <a:pt x="0" y="0"/>
                  </a:moveTo>
                  <a:lnTo>
                    <a:pt x="1095327" y="0"/>
                  </a:lnTo>
                  <a:lnTo>
                    <a:pt x="1095327" y="1593725"/>
                  </a:lnTo>
                  <a:lnTo>
                    <a:pt x="0" y="1593725"/>
                  </a:lnTo>
                  <a:close/>
                </a:path>
              </a:pathLst>
            </a:custGeom>
            <a:blipFill>
              <a:blip r:embed="rId2"/>
              <a:stretch>
                <a:fillRect l="-59126" r="-59126"/>
              </a:stretch>
            </a:blipFill>
          </p:spPr>
          <p:txBody>
            <a:bodyPr/>
            <a:lstStyle/>
            <a:p>
              <a:endParaRPr lang="en-AU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7189749" y="3167468"/>
            <a:ext cx="4982767" cy="5895686"/>
            <a:chOff x="0" y="0"/>
            <a:chExt cx="1312334" cy="1552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792007" y="3092502"/>
            <a:ext cx="4982767" cy="60403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2276533" y="3217953"/>
            <a:ext cx="4982767" cy="604034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8020225" y="1162050"/>
            <a:ext cx="9239075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200"/>
              </a:lnSpc>
            </a:pPr>
            <a:r>
              <a:rPr lang="en-US" sz="7200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r>
              <a:rPr lang="en-US" sz="7200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</a:t>
            </a:r>
            <a:r>
              <a:rPr lang="en-US" sz="7200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Limitations </a:t>
            </a:r>
            <a:endParaRPr lang="en-US" sz="7200" strike="noStrike">
              <a:solidFill>
                <a:srgbClr val="FFEB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704699" y="3443702"/>
            <a:ext cx="3473732" cy="482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20"/>
              </a:lnSpc>
              <a:spcBef>
                <a:spcPct val="0"/>
              </a:spcBef>
            </a:pPr>
            <a:r>
              <a:rPr lang="en-US" sz="2800" b="1" u="sng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rPr>
              <a:t>Limitations</a:t>
            </a:r>
            <a:endParaRPr lang="en-US" sz="2800" b="1" u="sng">
              <a:solidFill>
                <a:srgbClr val="414B3B"/>
              </a:solidFill>
              <a:latin typeface="TT Fors Bold"/>
              <a:ea typeface="TT Fors Bold"/>
              <a:cs typeface="TT For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370161" y="4170773"/>
            <a:ext cx="4148015" cy="5062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</a:rPr>
              <a:t>The count of reviews and the number of people visited the NT are not equal in Ratio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</a:rPr>
              <a:t>Our data is imbalanced in power ratio in terms of good : bad review. 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</a:rPr>
              <a:t>Data is not collected equally based on category.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/>
              <a:buChar char="•"/>
            </a:pPr>
            <a:endParaRPr lang="en-US" sz="2600">
              <a:solidFill>
                <a:srgbClr val="414B3B"/>
              </a:solidFill>
              <a:latin typeface="TT For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2AA4-91F6-0CA0-3457-6F5D5D52E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9">
            <a:extLst>
              <a:ext uri="{FF2B5EF4-FFF2-40B4-BE49-F238E27FC236}">
                <a16:creationId xmlns:a16="http://schemas.microsoft.com/office/drawing/2014/main" id="{EEE71D4B-BE44-735E-3BC6-BA8AAA3FA286}"/>
              </a:ext>
            </a:extLst>
          </p:cNvPr>
          <p:cNvSpPr txBox="1"/>
          <p:nvPr/>
        </p:nvSpPr>
        <p:spPr>
          <a:xfrm>
            <a:off x="165101" y="427377"/>
            <a:ext cx="17919700" cy="1177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en-AU" sz="8750" strike="noStrike">
                <a:solidFill>
                  <a:srgbClr val="8B3B2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4. </a:t>
            </a:r>
            <a:r>
              <a:rPr lang="en-AU" sz="8750">
                <a:solidFill>
                  <a:srgbClr val="8B3B2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Recommendation</a:t>
            </a:r>
            <a:r>
              <a:rPr lang="en-AU" sz="8750" strike="noStrike">
                <a:solidFill>
                  <a:srgbClr val="8B3B22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endParaRPr lang="en-US" sz="8750" strike="noStrike">
              <a:solidFill>
                <a:srgbClr val="8B3B22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0D1B8-FAB5-1344-8EC1-EFC21AC6C380}"/>
              </a:ext>
            </a:extLst>
          </p:cNvPr>
          <p:cNvSpPr txBox="1"/>
          <p:nvPr/>
        </p:nvSpPr>
        <p:spPr>
          <a:xfrm>
            <a:off x="2467627" y="2780778"/>
            <a:ext cx="13352746" cy="383951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AU" sz="2800" b="1" dirty="0"/>
              <a:t>Takeaway: </a:t>
            </a:r>
          </a:p>
          <a:p>
            <a:endParaRPr lang="en-AU" sz="2800" b="1" dirty="0">
              <a:ea typeface="Calibri"/>
              <a:cs typeface="Calibri"/>
            </a:endParaRPr>
          </a:p>
          <a:p>
            <a:r>
              <a:rPr lang="en-AU" sz="8750" dirty="0">
                <a:solidFill>
                  <a:srgbClr val="8B3B22"/>
                </a:solidFill>
                <a:latin typeface="DM Serif Display"/>
              </a:rPr>
              <a:t>FFSL</a:t>
            </a:r>
          </a:p>
          <a:p>
            <a:r>
              <a:rPr lang="en-AU" sz="2800" b="1" dirty="0">
                <a:ea typeface="Calibri"/>
                <a:cs typeface="Calibri"/>
              </a:rPr>
              <a:t>Food, facility, service and location (FFSL)</a:t>
            </a:r>
            <a:endParaRPr lang="en-AU" dirty="0">
              <a:ea typeface="Calibri"/>
              <a:cs typeface="Calibri"/>
            </a:endParaRPr>
          </a:p>
          <a:p>
            <a:endParaRPr lang="en-AU" dirty="0">
              <a:ea typeface="Calibri"/>
              <a:cs typeface="Calibri"/>
            </a:endParaRPr>
          </a:p>
          <a:p>
            <a:endParaRPr lang="en-AU" dirty="0">
              <a:ea typeface="Calibri"/>
              <a:cs typeface="Calibri"/>
            </a:endParaRPr>
          </a:p>
          <a:p>
            <a:endParaRPr lang="en-AU" dirty="0">
              <a:ea typeface="Calibri"/>
              <a:cs typeface="Calibri"/>
            </a:endParaRPr>
          </a:p>
          <a:p>
            <a:pPr marL="285750" indent="-285750">
              <a:buFont typeface="Calibri"/>
              <a:buChar char="-"/>
            </a:pPr>
            <a:endParaRPr lang="en-AU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3894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  <p:txBody>
          <a:bodyPr/>
          <a:lstStyle/>
          <a:p>
            <a:endParaRPr lang="en-AU"/>
          </a:p>
        </p:txBody>
      </p:sp>
      <p:grpSp>
        <p:nvGrpSpPr>
          <p:cNvPr id="3" name="Group 3"/>
          <p:cNvGrpSpPr/>
          <p:nvPr/>
        </p:nvGrpSpPr>
        <p:grpSpPr>
          <a:xfrm>
            <a:off x="0" y="3654202"/>
            <a:ext cx="10959858" cy="5604098"/>
            <a:chOff x="0" y="0"/>
            <a:chExt cx="2886547" cy="147597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86547" cy="1475977"/>
            </a:xfrm>
            <a:custGeom>
              <a:avLst/>
              <a:gdLst/>
              <a:ahLst/>
              <a:cxnLst/>
              <a:rect l="l" t="t" r="r" b="b"/>
              <a:pathLst>
                <a:path w="2886547" h="1475977">
                  <a:moveTo>
                    <a:pt x="0" y="0"/>
                  </a:moveTo>
                  <a:lnTo>
                    <a:pt x="2886547" y="0"/>
                  </a:lnTo>
                  <a:lnTo>
                    <a:pt x="2886547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2886547" cy="1514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4350416"/>
            <a:ext cx="8204200" cy="34342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8799"/>
              </a:lnSpc>
            </a:pPr>
            <a:r>
              <a:rPr lang="vi-VN" sz="8799" strike="noStrike" dirty="0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Thank you for</a:t>
            </a:r>
          </a:p>
          <a:p>
            <a:pPr marL="0" lvl="0" indent="0" algn="l">
              <a:lnSpc>
                <a:spcPts val="8799"/>
              </a:lnSpc>
            </a:pPr>
            <a:r>
              <a:rPr lang="vi-VN" sz="8799" strike="noStrike" dirty="0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</a:p>
          <a:p>
            <a:pPr marL="0" lvl="0" indent="0" algn="l">
              <a:lnSpc>
                <a:spcPts val="8799"/>
              </a:lnSpc>
            </a:pPr>
            <a:r>
              <a:rPr lang="vi-VN" sz="8799" strike="noStrike" dirty="0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listening</a:t>
            </a:r>
            <a:endParaRPr lang="en-US" sz="8799" strike="noStrike" dirty="0">
              <a:solidFill>
                <a:srgbClr val="414B3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42D58-87DA-0160-E0F7-BAC16F210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3C193607-BAC5-023F-2FAE-0D9E0DA3F029}"/>
              </a:ext>
            </a:extLst>
          </p:cNvPr>
          <p:cNvSpPr txBox="1"/>
          <p:nvPr/>
        </p:nvSpPr>
        <p:spPr>
          <a:xfrm>
            <a:off x="9448481" y="1219200"/>
            <a:ext cx="7810819" cy="1391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400"/>
              </a:lnSpc>
            </a:pPr>
            <a:r>
              <a:rPr lang="vi-VN" sz="10400">
                <a:solidFill>
                  <a:schemeClr val="accent2">
                    <a:lumMod val="50000"/>
                  </a:scheme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Goals </a:t>
            </a:r>
            <a:endParaRPr lang="en-US" sz="10400">
              <a:solidFill>
                <a:schemeClr val="accent2">
                  <a:lumMod val="50000"/>
                </a:schemeClr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CA8D00B2-110E-A4C0-3D67-C7AE7FCE9E14}"/>
              </a:ext>
            </a:extLst>
          </p:cNvPr>
          <p:cNvSpPr txBox="1"/>
          <p:nvPr/>
        </p:nvSpPr>
        <p:spPr>
          <a:xfrm>
            <a:off x="9296400" y="4000500"/>
            <a:ext cx="7810819" cy="34835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+mj-lt"/>
              <a:buAutoNum type="arabicPeriod"/>
            </a:pPr>
            <a:r>
              <a:rPr lang="en-AU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Discovering factors that affect tourism by collected and analysed  reviews.</a:t>
            </a: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+mj-lt"/>
              <a:buAutoNum type="arabicPeriod"/>
            </a:pPr>
            <a:endParaRPr lang="en-AU" sz="2799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Give recommendations based on tourist reviews </a:t>
            </a:r>
            <a:r>
              <a:rPr lang="en-US" sz="2750" err="1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analysed</a:t>
            </a:r>
            <a:r>
              <a:rPr lang="en-US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.  </a:t>
            </a:r>
            <a:endParaRPr lang="en-US" sz="2750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</a:endParaRP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+mj-lt"/>
              <a:buAutoNum type="arabicPeriod"/>
            </a:pPr>
            <a:endParaRPr lang="en-US" sz="2799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514350" indent="-514350" algn="just">
              <a:lnSpc>
                <a:spcPts val="391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Can we </a:t>
            </a:r>
            <a:r>
              <a:rPr lang="en-GB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predict</a:t>
            </a:r>
            <a:r>
              <a:rPr lang="en-US" sz="2750">
                <a:solidFill>
                  <a:schemeClr val="accent2">
                    <a:lumMod val="50000"/>
                  </a:schemeClr>
                </a:solidFill>
                <a:latin typeface="TT Fors"/>
                <a:ea typeface="TT Fors"/>
                <a:cs typeface="TT Fors"/>
                <a:sym typeface="TT Fors"/>
              </a:rPr>
              <a:t> the tourist average rating?</a:t>
            </a:r>
            <a:endParaRPr lang="en-US" sz="2750">
              <a:solidFill>
                <a:schemeClr val="accent2">
                  <a:lumMod val="50000"/>
                </a:schemeClr>
              </a:solidFill>
              <a:latin typeface="TT Fors"/>
              <a:ea typeface="TT Fors"/>
              <a:cs typeface="TT Fors"/>
            </a:endParaRPr>
          </a:p>
        </p:txBody>
      </p:sp>
      <p:pic>
        <p:nvPicPr>
          <p:cNvPr id="7" name="Picture 6" descr="A group of people walking on a street with tents and palm trees&#10;&#10;AI-generated content may be incorrect.">
            <a:extLst>
              <a:ext uri="{FF2B5EF4-FFF2-40B4-BE49-F238E27FC236}">
                <a16:creationId xmlns:a16="http://schemas.microsoft.com/office/drawing/2014/main" id="{0083FBBD-BA74-E0CD-2982-7C4F8226E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1" r="27189"/>
          <a:stretch>
            <a:fillRect/>
          </a:stretch>
        </p:blipFill>
        <p:spPr>
          <a:xfrm>
            <a:off x="1" y="0"/>
            <a:ext cx="8229600" cy="10287000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F743BC4B-A1E4-A03F-4CFF-40876783AD6A}"/>
              </a:ext>
            </a:extLst>
          </p:cNvPr>
          <p:cNvSpPr txBox="1"/>
          <p:nvPr/>
        </p:nvSpPr>
        <p:spPr>
          <a:xfrm>
            <a:off x="381000" y="9715500"/>
            <a:ext cx="3962400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vi-VN" sz="1600">
                <a:solidFill>
                  <a:schemeClr val="bg1"/>
                </a:solidFill>
                <a:latin typeface="TT Fors"/>
                <a:ea typeface="TT Fors"/>
                <a:cs typeface="TT Fors"/>
                <a:sym typeface="TT Fors"/>
              </a:rPr>
              <a:t>Source: </a:t>
            </a:r>
            <a:r>
              <a:rPr lang="en-AU" sz="1600" err="1">
                <a:solidFill>
                  <a:schemeClr val="bg1"/>
                </a:solidFill>
                <a:latin typeface="TT Fors"/>
              </a:rPr>
              <a:t>Todoroski</a:t>
            </a:r>
            <a:r>
              <a:rPr lang="en-AU" sz="1600">
                <a:solidFill>
                  <a:schemeClr val="bg1"/>
                </a:solidFill>
                <a:latin typeface="TT Fors"/>
              </a:rPr>
              <a:t>, C. (2025, January 13)</a:t>
            </a:r>
            <a:endParaRPr lang="en-US" sz="1600">
              <a:solidFill>
                <a:schemeClr val="bg1"/>
              </a:solidFill>
              <a:latin typeface="TT Fors"/>
              <a:sym typeface="TT Fors"/>
            </a:endParaRPr>
          </a:p>
        </p:txBody>
      </p:sp>
    </p:spTree>
    <p:extLst>
      <p:ext uri="{BB962C8B-B14F-4D97-AF65-F5344CB8AC3E}">
        <p14:creationId xmlns:p14="http://schemas.microsoft.com/office/powerpoint/2010/main" val="34404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3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blue water in a forest&#10;&#10;AI-generated content may be incorrect.">
            <a:extLst>
              <a:ext uri="{FF2B5EF4-FFF2-40B4-BE49-F238E27FC236}">
                <a16:creationId xmlns:a16="http://schemas.microsoft.com/office/drawing/2014/main" id="{E24856DE-E9C3-D757-06D9-BCDA61066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14" b="25162"/>
          <a:stretch>
            <a:fillRect/>
          </a:stretch>
        </p:blipFill>
        <p:spPr>
          <a:xfrm>
            <a:off x="11906" y="4205290"/>
            <a:ext cx="18288000" cy="5176835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2766902" y="1200150"/>
            <a:ext cx="12728265" cy="1177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799"/>
              </a:lnSpc>
            </a:pPr>
            <a:r>
              <a:rPr lang="vi-VN" sz="8799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Methodology</a:t>
            </a:r>
            <a:endParaRPr lang="en-US" sz="8799" strike="noStrike">
              <a:solidFill>
                <a:srgbClr val="FFEBEB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439401F-EA7A-E087-EB40-6C05425CD2E1}"/>
              </a:ext>
            </a:extLst>
          </p:cNvPr>
          <p:cNvGrpSpPr/>
          <p:nvPr/>
        </p:nvGrpSpPr>
        <p:grpSpPr>
          <a:xfrm>
            <a:off x="1219200" y="3410615"/>
            <a:ext cx="4982767" cy="1674150"/>
            <a:chOff x="1028700" y="7584150"/>
            <a:chExt cx="4982767" cy="1674150"/>
          </a:xfrm>
        </p:grpSpPr>
        <p:grpSp>
          <p:nvGrpSpPr>
            <p:cNvPr id="4" name="Group 4"/>
            <p:cNvGrpSpPr/>
            <p:nvPr/>
          </p:nvGrpSpPr>
          <p:grpSpPr>
            <a:xfrm>
              <a:off x="1028700" y="7584150"/>
              <a:ext cx="4982767" cy="1674150"/>
              <a:chOff x="0" y="0"/>
              <a:chExt cx="1312334" cy="147597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312334" cy="1475977"/>
              </a:xfrm>
              <a:custGeom>
                <a:avLst/>
                <a:gdLst/>
                <a:ahLst/>
                <a:cxnLst/>
                <a:rect l="l" t="t" r="r" b="b"/>
                <a:pathLst>
                  <a:path w="1312334" h="1475977">
                    <a:moveTo>
                      <a:pt x="0" y="0"/>
                    </a:moveTo>
                    <a:lnTo>
                      <a:pt x="1312334" y="0"/>
                    </a:lnTo>
                    <a:lnTo>
                      <a:pt x="1312334" y="1475977"/>
                    </a:lnTo>
                    <a:lnTo>
                      <a:pt x="0" y="1475977"/>
                    </a:lnTo>
                    <a:close/>
                  </a:path>
                </a:pathLst>
              </a:custGeom>
              <a:solidFill>
                <a:srgbClr val="FFF9F3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312334" cy="1514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1889389" y="7717171"/>
              <a:ext cx="3261391" cy="1210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Data Collection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DCB040A-8A3F-DE34-880E-3093677C04B9}"/>
              </a:ext>
            </a:extLst>
          </p:cNvPr>
          <p:cNvGrpSpPr/>
          <p:nvPr/>
        </p:nvGrpSpPr>
        <p:grpSpPr>
          <a:xfrm>
            <a:off x="6816841" y="3318651"/>
            <a:ext cx="10606682" cy="4108784"/>
            <a:chOff x="6652617" y="5149516"/>
            <a:chExt cx="10606682" cy="4108784"/>
          </a:xfrm>
        </p:grpSpPr>
        <p:grpSp>
          <p:nvGrpSpPr>
            <p:cNvPr id="7" name="Group 7"/>
            <p:cNvGrpSpPr/>
            <p:nvPr/>
          </p:nvGrpSpPr>
          <p:grpSpPr>
            <a:xfrm>
              <a:off x="6652617" y="5149516"/>
              <a:ext cx="10606682" cy="4108784"/>
              <a:chOff x="0" y="-2146443"/>
              <a:chExt cx="2793530" cy="362242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81196" y="-2146443"/>
                <a:ext cx="1312334" cy="1475977"/>
              </a:xfrm>
              <a:custGeom>
                <a:avLst/>
                <a:gdLst/>
                <a:ahLst/>
                <a:cxnLst/>
                <a:rect l="l" t="t" r="r" b="b"/>
                <a:pathLst>
                  <a:path w="1312334" h="1475977">
                    <a:moveTo>
                      <a:pt x="0" y="0"/>
                    </a:moveTo>
                    <a:lnTo>
                      <a:pt x="1312334" y="0"/>
                    </a:lnTo>
                    <a:lnTo>
                      <a:pt x="1312334" y="1475977"/>
                    </a:lnTo>
                    <a:lnTo>
                      <a:pt x="0" y="1475977"/>
                    </a:lnTo>
                    <a:close/>
                  </a:path>
                </a:pathLst>
              </a:custGeom>
              <a:solidFill>
                <a:srgbClr val="FFF9F3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1312334" cy="1514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12930677" y="5282535"/>
              <a:ext cx="3674473" cy="1210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Data Preparation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C761BFB-B120-5219-B43D-272E0E39463E}"/>
              </a:ext>
            </a:extLst>
          </p:cNvPr>
          <p:cNvGrpSpPr/>
          <p:nvPr/>
        </p:nvGrpSpPr>
        <p:grpSpPr>
          <a:xfrm>
            <a:off x="1220081" y="3415033"/>
            <a:ext cx="7098856" cy="3654380"/>
            <a:chOff x="10160444" y="7496603"/>
            <a:chExt cx="7098856" cy="3654380"/>
          </a:xfrm>
        </p:grpSpPr>
        <p:grpSp>
          <p:nvGrpSpPr>
            <p:cNvPr id="10" name="Group 10"/>
            <p:cNvGrpSpPr/>
            <p:nvPr/>
          </p:nvGrpSpPr>
          <p:grpSpPr>
            <a:xfrm>
              <a:off x="10160444" y="7496603"/>
              <a:ext cx="7098856" cy="3654380"/>
              <a:chOff x="-557324" y="-38100"/>
              <a:chExt cx="1869658" cy="3140729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-557324" y="1626652"/>
                <a:ext cx="1312334" cy="1475977"/>
              </a:xfrm>
              <a:custGeom>
                <a:avLst/>
                <a:gdLst/>
                <a:ahLst/>
                <a:cxnLst/>
                <a:rect l="l" t="t" r="r" b="b"/>
                <a:pathLst>
                  <a:path w="1312334" h="1475977">
                    <a:moveTo>
                      <a:pt x="0" y="0"/>
                    </a:moveTo>
                    <a:lnTo>
                      <a:pt x="1312334" y="0"/>
                    </a:lnTo>
                    <a:lnTo>
                      <a:pt x="1312334" y="1475977"/>
                    </a:lnTo>
                    <a:lnTo>
                      <a:pt x="0" y="1475977"/>
                    </a:lnTo>
                    <a:close/>
                  </a:path>
                </a:pathLst>
              </a:custGeom>
              <a:solidFill>
                <a:srgbClr val="FFF9F3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312334" cy="1514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10898706" y="9769561"/>
              <a:ext cx="3488997" cy="12101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Sentiment analysis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860FAC-28E7-C280-949B-1FF8019DDA32}"/>
              </a:ext>
            </a:extLst>
          </p:cNvPr>
          <p:cNvGrpSpPr/>
          <p:nvPr/>
        </p:nvGrpSpPr>
        <p:grpSpPr>
          <a:xfrm>
            <a:off x="12438993" y="5351964"/>
            <a:ext cx="4982767" cy="1674150"/>
            <a:chOff x="1219200" y="6547515"/>
            <a:chExt cx="4982767" cy="1674150"/>
          </a:xfrm>
        </p:grpSpPr>
        <p:sp>
          <p:nvSpPr>
            <p:cNvPr id="2" name="Freeform 5">
              <a:extLst>
                <a:ext uri="{FF2B5EF4-FFF2-40B4-BE49-F238E27FC236}">
                  <a16:creationId xmlns:a16="http://schemas.microsoft.com/office/drawing/2014/main" id="{C20FCEB1-58AB-6869-7BD6-DF862D40E859}"/>
                </a:ext>
              </a:extLst>
            </p:cNvPr>
            <p:cNvSpPr/>
            <p:nvPr/>
          </p:nvSpPr>
          <p:spPr>
            <a:xfrm>
              <a:off x="1219200" y="6547515"/>
              <a:ext cx="4982767" cy="1674150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3" name="TextBox 20">
              <a:extLst>
                <a:ext uri="{FF2B5EF4-FFF2-40B4-BE49-F238E27FC236}">
                  <a16:creationId xmlns:a16="http://schemas.microsoft.com/office/drawing/2014/main" id="{D0895A20-9550-71BF-9027-04CDB9A1E8ED}"/>
                </a:ext>
              </a:extLst>
            </p:cNvPr>
            <p:cNvSpPr txBox="1"/>
            <p:nvPr/>
          </p:nvSpPr>
          <p:spPr>
            <a:xfrm>
              <a:off x="2079889" y="7084486"/>
              <a:ext cx="3261391" cy="594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Text analysis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761DA8-11A6-6339-F270-8083A8E8A215}"/>
              </a:ext>
            </a:extLst>
          </p:cNvPr>
          <p:cNvGrpSpPr/>
          <p:nvPr/>
        </p:nvGrpSpPr>
        <p:grpSpPr>
          <a:xfrm>
            <a:off x="1312048" y="7411809"/>
            <a:ext cx="4982767" cy="1674150"/>
            <a:chOff x="1311165" y="6442412"/>
            <a:chExt cx="4982767" cy="1674150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19343082-25B3-07BD-5391-E59E98144961}"/>
                </a:ext>
              </a:extLst>
            </p:cNvPr>
            <p:cNvSpPr/>
            <p:nvPr/>
          </p:nvSpPr>
          <p:spPr>
            <a:xfrm>
              <a:off x="1311165" y="6442412"/>
              <a:ext cx="4982767" cy="1674150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TextBox 20">
              <a:extLst>
                <a:ext uri="{FF2B5EF4-FFF2-40B4-BE49-F238E27FC236}">
                  <a16:creationId xmlns:a16="http://schemas.microsoft.com/office/drawing/2014/main" id="{B00EC6D2-C42D-5F65-6746-13141D265047}"/>
                </a:ext>
              </a:extLst>
            </p:cNvPr>
            <p:cNvSpPr txBox="1"/>
            <p:nvPr/>
          </p:nvSpPr>
          <p:spPr>
            <a:xfrm>
              <a:off x="2079889" y="7084486"/>
              <a:ext cx="3261391" cy="5945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Results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253BFF-9300-CFED-F70C-D44309576B81}"/>
              </a:ext>
            </a:extLst>
          </p:cNvPr>
          <p:cNvGrpSpPr/>
          <p:nvPr/>
        </p:nvGrpSpPr>
        <p:grpSpPr>
          <a:xfrm>
            <a:off x="6660065" y="7411808"/>
            <a:ext cx="4982767" cy="1674150"/>
            <a:chOff x="1219200" y="6547515"/>
            <a:chExt cx="4982767" cy="1674150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04E9B22F-8D94-5D3A-FE1A-BD2CF2D23176}"/>
                </a:ext>
              </a:extLst>
            </p:cNvPr>
            <p:cNvSpPr/>
            <p:nvPr/>
          </p:nvSpPr>
          <p:spPr>
            <a:xfrm>
              <a:off x="1219200" y="6547515"/>
              <a:ext cx="4982767" cy="1674150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29" name="TextBox 20">
              <a:extLst>
                <a:ext uri="{FF2B5EF4-FFF2-40B4-BE49-F238E27FC236}">
                  <a16:creationId xmlns:a16="http://schemas.microsoft.com/office/drawing/2014/main" id="{1350F9C0-F952-EB2F-D13A-52C061A8E2CE}"/>
                </a:ext>
              </a:extLst>
            </p:cNvPr>
            <p:cNvSpPr txBox="1"/>
            <p:nvPr/>
          </p:nvSpPr>
          <p:spPr>
            <a:xfrm>
              <a:off x="1622691" y="7084486"/>
              <a:ext cx="4388778" cy="59458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4" b="1" u="sng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R</a:t>
              </a:r>
              <a:r>
                <a:rPr lang="en-US" sz="3454" b="1" u="sng" strike="noStrike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ecommendations</a:t>
              </a:r>
            </a:p>
          </p:txBody>
        </p:sp>
      </p:grpSp>
      <p:sp>
        <p:nvSpPr>
          <p:cNvPr id="31" name="TextBox 6">
            <a:extLst>
              <a:ext uri="{FF2B5EF4-FFF2-40B4-BE49-F238E27FC236}">
                <a16:creationId xmlns:a16="http://schemas.microsoft.com/office/drawing/2014/main" id="{1B7B5264-B3B6-6622-048B-D9DB7F48F8AA}"/>
              </a:ext>
            </a:extLst>
          </p:cNvPr>
          <p:cNvSpPr txBox="1"/>
          <p:nvPr/>
        </p:nvSpPr>
        <p:spPr>
          <a:xfrm>
            <a:off x="381000" y="9715500"/>
            <a:ext cx="3962400" cy="436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vi-VN" sz="1600">
                <a:solidFill>
                  <a:schemeClr val="bg1"/>
                </a:solidFill>
                <a:latin typeface="TT Fors"/>
                <a:ea typeface="TT Fors"/>
                <a:cs typeface="TT Fors"/>
                <a:sym typeface="TT Fors"/>
              </a:rPr>
              <a:t>Source: </a:t>
            </a:r>
            <a:r>
              <a:rPr lang="en-AU" sz="1600" err="1">
                <a:solidFill>
                  <a:schemeClr val="bg1"/>
                </a:solidFill>
                <a:latin typeface="TT Fors"/>
              </a:rPr>
              <a:t>Todoroski</a:t>
            </a:r>
            <a:r>
              <a:rPr lang="en-AU" sz="1600">
                <a:solidFill>
                  <a:schemeClr val="bg1"/>
                </a:solidFill>
                <a:latin typeface="TT Fors"/>
              </a:rPr>
              <a:t>, C. (2025, January 13)</a:t>
            </a:r>
            <a:endParaRPr lang="en-US" sz="1600">
              <a:solidFill>
                <a:schemeClr val="bg1"/>
              </a:solidFill>
              <a:latin typeface="TT Fors"/>
              <a:sym typeface="TT For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99DBE4-F284-1ED0-0AE1-E1F16A76EDAE}"/>
              </a:ext>
            </a:extLst>
          </p:cNvPr>
          <p:cNvGrpSpPr/>
          <p:nvPr/>
        </p:nvGrpSpPr>
        <p:grpSpPr>
          <a:xfrm>
            <a:off x="6815959" y="5375776"/>
            <a:ext cx="4982767" cy="1674150"/>
            <a:chOff x="1311165" y="6547515"/>
            <a:chExt cx="4982767" cy="1674150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C4F7652-5B9E-088C-06BC-3782985C3C7A}"/>
                </a:ext>
              </a:extLst>
            </p:cNvPr>
            <p:cNvSpPr/>
            <p:nvPr/>
          </p:nvSpPr>
          <p:spPr>
            <a:xfrm>
              <a:off x="1311165" y="6547515"/>
              <a:ext cx="4982767" cy="1674150"/>
            </a:xfrm>
            <a:custGeom>
              <a:avLst/>
              <a:gdLst/>
              <a:ahLst/>
              <a:cxnLst/>
              <a:rect l="l" t="t" r="r" b="b"/>
              <a:pathLst>
                <a:path w="1312334" h="1475977">
                  <a:moveTo>
                    <a:pt x="0" y="0"/>
                  </a:moveTo>
                  <a:lnTo>
                    <a:pt x="1312334" y="0"/>
                  </a:lnTo>
                  <a:lnTo>
                    <a:pt x="1312334" y="1475977"/>
                  </a:lnTo>
                  <a:lnTo>
                    <a:pt x="0" y="1475977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0AE1EB78-9F59-AC95-01FA-748D053BE563}"/>
                </a:ext>
              </a:extLst>
            </p:cNvPr>
            <p:cNvSpPr txBox="1"/>
            <p:nvPr/>
          </p:nvSpPr>
          <p:spPr>
            <a:xfrm>
              <a:off x="2066751" y="6913693"/>
              <a:ext cx="3261391" cy="1209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0" b="1" u="sng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Exploratory Data Analysis </a:t>
              </a:r>
              <a:endParaRPr lang="en-US" sz="3454" b="1" u="sng" strike="noStrike">
                <a:solidFill>
                  <a:srgbClr val="414B3B"/>
                </a:solidFill>
                <a:latin typeface="TT Fors Bold"/>
                <a:ea typeface="TT Fors Bold"/>
                <a:cs typeface="TT Fors Bold"/>
                <a:sym typeface="TT Fors Bold"/>
              </a:endParaRPr>
            </a:p>
          </p:txBody>
        </p:sp>
      </p:grpSp>
      <p:sp>
        <p:nvSpPr>
          <p:cNvPr id="36" name="TextBox 12">
            <a:extLst>
              <a:ext uri="{FF2B5EF4-FFF2-40B4-BE49-F238E27FC236}">
                <a16:creationId xmlns:a16="http://schemas.microsoft.com/office/drawing/2014/main" id="{9E540DB6-8A37-60B6-9529-12F732993AE9}"/>
              </a:ext>
            </a:extLst>
          </p:cNvPr>
          <p:cNvSpPr txBox="1"/>
          <p:nvPr/>
        </p:nvSpPr>
        <p:spPr>
          <a:xfrm>
            <a:off x="7448343" y="5306895"/>
            <a:ext cx="4982767" cy="176169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7D37207-3238-B0C2-C2AA-ECE06CC28DF1}"/>
              </a:ext>
            </a:extLst>
          </p:cNvPr>
          <p:cNvGrpSpPr/>
          <p:nvPr/>
        </p:nvGrpSpPr>
        <p:grpSpPr>
          <a:xfrm>
            <a:off x="6816842" y="3323067"/>
            <a:ext cx="10606682" cy="1761697"/>
            <a:chOff x="6652618" y="7496603"/>
            <a:chExt cx="10606682" cy="1761697"/>
          </a:xfrm>
        </p:grpSpPr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1E2A9718-E3A9-C732-2061-78D0CAE9AEBD}"/>
                </a:ext>
              </a:extLst>
            </p:cNvPr>
            <p:cNvGrpSpPr/>
            <p:nvPr/>
          </p:nvGrpSpPr>
          <p:grpSpPr>
            <a:xfrm>
              <a:off x="6652618" y="7496603"/>
              <a:ext cx="10606682" cy="1761697"/>
              <a:chOff x="-1481196" y="-38100"/>
              <a:chExt cx="2793530" cy="1514077"/>
            </a:xfrm>
          </p:grpSpPr>
          <p:sp>
            <p:nvSpPr>
              <p:cNvPr id="40" name="Freeform 11">
                <a:extLst>
                  <a:ext uri="{FF2B5EF4-FFF2-40B4-BE49-F238E27FC236}">
                    <a16:creationId xmlns:a16="http://schemas.microsoft.com/office/drawing/2014/main" id="{2C6896CE-2CD8-43B4-658C-28102DAAA6AE}"/>
                  </a:ext>
                </a:extLst>
              </p:cNvPr>
              <p:cNvSpPr/>
              <p:nvPr/>
            </p:nvSpPr>
            <p:spPr>
              <a:xfrm>
                <a:off x="-1481196" y="0"/>
                <a:ext cx="1312334" cy="1475977"/>
              </a:xfrm>
              <a:custGeom>
                <a:avLst/>
                <a:gdLst/>
                <a:ahLst/>
                <a:cxnLst/>
                <a:rect l="l" t="t" r="r" b="b"/>
                <a:pathLst>
                  <a:path w="1312334" h="1475977">
                    <a:moveTo>
                      <a:pt x="0" y="0"/>
                    </a:moveTo>
                    <a:lnTo>
                      <a:pt x="1312334" y="0"/>
                    </a:lnTo>
                    <a:lnTo>
                      <a:pt x="1312334" y="1475977"/>
                    </a:lnTo>
                    <a:lnTo>
                      <a:pt x="0" y="1475977"/>
                    </a:lnTo>
                    <a:close/>
                  </a:path>
                </a:pathLst>
              </a:custGeom>
              <a:solidFill>
                <a:srgbClr val="FFF9F3"/>
              </a:solidFill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41" name="TextBox 12">
                <a:extLst>
                  <a:ext uri="{FF2B5EF4-FFF2-40B4-BE49-F238E27FC236}">
                    <a16:creationId xmlns:a16="http://schemas.microsoft.com/office/drawing/2014/main" id="{41AA563A-0BAA-8EA9-6034-A88980E374CF}"/>
                  </a:ext>
                </a:extLst>
              </p:cNvPr>
              <p:cNvSpPr txBox="1"/>
              <p:nvPr/>
            </p:nvSpPr>
            <p:spPr>
              <a:xfrm>
                <a:off x="0" y="-38100"/>
                <a:ext cx="1312334" cy="151407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9" name="TextBox 22">
              <a:extLst>
                <a:ext uri="{FF2B5EF4-FFF2-40B4-BE49-F238E27FC236}">
                  <a16:creationId xmlns:a16="http://schemas.microsoft.com/office/drawing/2014/main" id="{8474A4EB-C8BE-44F0-ACF1-E3F4A9963D23}"/>
                </a:ext>
              </a:extLst>
            </p:cNvPr>
            <p:cNvSpPr txBox="1"/>
            <p:nvPr/>
          </p:nvSpPr>
          <p:spPr>
            <a:xfrm>
              <a:off x="7373225" y="7966792"/>
              <a:ext cx="3488997" cy="59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36"/>
                </a:lnSpc>
                <a:spcBef>
                  <a:spcPct val="0"/>
                </a:spcBef>
              </a:pPr>
              <a:r>
                <a:rPr lang="en-US" sz="3450" b="1" u="sng">
                  <a:solidFill>
                    <a:srgbClr val="414B3B"/>
                  </a:solidFill>
                  <a:latin typeface="TT Fors Bold"/>
                  <a:ea typeface="TT Fors Bold"/>
                  <a:cs typeface="TT Fors Bold"/>
                </a:rPr>
                <a:t>Limitations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B3B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028700" y="2125262"/>
            <a:ext cx="9931400" cy="7818838"/>
            <a:chOff x="0" y="0"/>
            <a:chExt cx="1312334" cy="15527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553093"/>
            <a:ext cx="9515025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 strike="noStrike">
                <a:solidFill>
                  <a:srgbClr val="FFEBE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1. Data Collection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42188" y="2454086"/>
            <a:ext cx="9001537" cy="7832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Data is scraped from Trip Advisor and Google Maps (from 01.01.2024 0 now) for 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 b="1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4800" b="1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5 main categories</a:t>
            </a:r>
            <a:endParaRPr lang="en-US" sz="4800" b="1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Entertainment: Activities (Tours, activities) 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Accommodation: Hotel 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Attractions: Tourist Attractions 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Food &amp; Beverage: Restaurant / Cafe 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Shopping: </a:t>
            </a:r>
            <a:r>
              <a:rPr lang="en-US" sz="2600" err="1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Shoppingmall</a:t>
            </a: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 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 b="1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Source</a:t>
            </a: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: </a:t>
            </a:r>
            <a:r>
              <a:rPr lang="en-US" sz="2600" err="1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Apify</a:t>
            </a: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 review scraper</a:t>
            </a: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</a:endParaRP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40C5332B-EA94-9DBD-1C97-2CE2080DE3DE}"/>
              </a:ext>
            </a:extLst>
          </p:cNvPr>
          <p:cNvGrpSpPr/>
          <p:nvPr/>
        </p:nvGrpSpPr>
        <p:grpSpPr>
          <a:xfrm>
            <a:off x="11430000" y="2125262"/>
            <a:ext cx="6438900" cy="7818838"/>
            <a:chOff x="0" y="0"/>
            <a:chExt cx="1312334" cy="15527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9E4E6B8A-DCC5-F1A4-899D-D453947CB698}"/>
                </a:ext>
              </a:extLst>
            </p:cNvPr>
            <p:cNvSpPr/>
            <p:nvPr/>
          </p:nvSpPr>
          <p:spPr>
            <a:xfrm>
              <a:off x="0" y="0"/>
              <a:ext cx="1312334" cy="1552773"/>
            </a:xfrm>
            <a:custGeom>
              <a:avLst/>
              <a:gdLst/>
              <a:ahLst/>
              <a:cxnLst/>
              <a:rect l="l" t="t" r="r" b="b"/>
              <a:pathLst>
                <a:path w="1312334" h="1552773">
                  <a:moveTo>
                    <a:pt x="0" y="0"/>
                  </a:moveTo>
                  <a:lnTo>
                    <a:pt x="1312334" y="0"/>
                  </a:lnTo>
                  <a:lnTo>
                    <a:pt x="1312334" y="1552773"/>
                  </a:lnTo>
                  <a:lnTo>
                    <a:pt x="0" y="1552773"/>
                  </a:lnTo>
                  <a:close/>
                </a:path>
              </a:pathLst>
            </a:custGeom>
            <a:solidFill>
              <a:srgbClr val="FFF9F3"/>
            </a:solidFill>
          </p:spPr>
          <p:txBody>
            <a:bodyPr/>
            <a:lstStyle/>
            <a:p>
              <a:endParaRPr lang="en-AU"/>
            </a:p>
          </p:txBody>
        </p:sp>
        <p:sp>
          <p:nvSpPr>
            <p:cNvPr id="22" name="TextBox 6">
              <a:extLst>
                <a:ext uri="{FF2B5EF4-FFF2-40B4-BE49-F238E27FC236}">
                  <a16:creationId xmlns:a16="http://schemas.microsoft.com/office/drawing/2014/main" id="{A909214A-3A46-642D-E412-B72AF37B4DA3}"/>
                </a:ext>
              </a:extLst>
            </p:cNvPr>
            <p:cNvSpPr txBox="1"/>
            <p:nvPr/>
          </p:nvSpPr>
          <p:spPr>
            <a:xfrm>
              <a:off x="0" y="-38100"/>
              <a:ext cx="1312334" cy="15908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15">
            <a:extLst>
              <a:ext uri="{FF2B5EF4-FFF2-40B4-BE49-F238E27FC236}">
                <a16:creationId xmlns:a16="http://schemas.microsoft.com/office/drawing/2014/main" id="{2A90EBEA-5B82-F1E8-E6DF-0657B20E2E2C}"/>
              </a:ext>
            </a:extLst>
          </p:cNvPr>
          <p:cNvSpPr txBox="1"/>
          <p:nvPr/>
        </p:nvSpPr>
        <p:spPr>
          <a:xfrm>
            <a:off x="11845494" y="2607573"/>
            <a:ext cx="5607912" cy="64479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More than </a:t>
            </a:r>
            <a:r>
              <a:rPr lang="en-US" sz="4800" b="1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7000 rows </a:t>
            </a: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with features:</a:t>
            </a:r>
          </a:p>
          <a:p>
            <a:pPr algn="just">
              <a:lnSpc>
                <a:spcPts val="3640"/>
              </a:lnSpc>
              <a:spcBef>
                <a:spcPct val="0"/>
              </a:spcBef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Categories  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Star rating 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Location (city, region)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Review / Title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Travel date</a:t>
            </a: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600">
              <a:solidFill>
                <a:srgbClr val="414B3B"/>
              </a:solidFill>
              <a:latin typeface="TT Fors"/>
              <a:ea typeface="TT Fors"/>
              <a:cs typeface="TT Fors"/>
              <a:sym typeface="TT Fors"/>
            </a:endParaRPr>
          </a:p>
          <a:p>
            <a:pPr marL="457200" indent="-457200" algn="just">
              <a:lnSpc>
                <a:spcPts val="364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600">
                <a:solidFill>
                  <a:srgbClr val="414B3B"/>
                </a:solidFill>
                <a:latin typeface="TT Fors"/>
                <a:ea typeface="TT Fors"/>
                <a:cs typeface="TT Fors"/>
                <a:sym typeface="TT Fors"/>
              </a:rPr>
              <a:t>User Location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1162050"/>
            <a:ext cx="8833046" cy="96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00"/>
              </a:lnSpc>
            </a:pPr>
            <a:r>
              <a:rPr lang="en-US" sz="7200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r>
              <a:rPr lang="en-US" sz="7200" strike="noStrike">
                <a:solidFill>
                  <a:srgbClr val="414B3B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. Data Preparation</a:t>
            </a:r>
            <a:endParaRPr lang="en-US">
              <a:solidFill>
                <a:srgbClr val="414B3B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03990FD-6B94-D9F8-5397-8E74A2D39A36}"/>
              </a:ext>
            </a:extLst>
          </p:cNvPr>
          <p:cNvGrpSpPr/>
          <p:nvPr/>
        </p:nvGrpSpPr>
        <p:grpSpPr>
          <a:xfrm>
            <a:off x="280197" y="2540088"/>
            <a:ext cx="5994399" cy="7416800"/>
            <a:chOff x="627066" y="3505986"/>
            <a:chExt cx="5994399" cy="7416800"/>
          </a:xfrm>
          <a:solidFill>
            <a:srgbClr val="8B3B22"/>
          </a:solidFill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44A6E18-4C36-9E88-8B32-56A337288622}"/>
                </a:ext>
              </a:extLst>
            </p:cNvPr>
            <p:cNvGrpSpPr/>
            <p:nvPr/>
          </p:nvGrpSpPr>
          <p:grpSpPr>
            <a:xfrm>
              <a:off x="627066" y="3505986"/>
              <a:ext cx="5994399" cy="7416800"/>
              <a:chOff x="6273801" y="2400300"/>
              <a:chExt cx="5994399" cy="7416800"/>
            </a:xfrm>
            <a:grpFill/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4EED5C51-D858-1304-78AA-52AF0CEF03A4}"/>
                  </a:ext>
                </a:extLst>
              </p:cNvPr>
              <p:cNvSpPr/>
              <p:nvPr/>
            </p:nvSpPr>
            <p:spPr>
              <a:xfrm>
                <a:off x="6273801" y="2400300"/>
                <a:ext cx="5994399" cy="741680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5188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51885"/>
                    </a:lnTo>
                    <a:lnTo>
                      <a:pt x="0" y="1551885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2" name="TextBox 8">
                <a:extLst>
                  <a:ext uri="{FF2B5EF4-FFF2-40B4-BE49-F238E27FC236}">
                    <a16:creationId xmlns:a16="http://schemas.microsoft.com/office/drawing/2014/main" id="{4C04C497-BD0F-557C-B126-0E59BC29A120}"/>
                  </a:ext>
                </a:extLst>
              </p:cNvPr>
              <p:cNvSpPr txBox="1"/>
              <p:nvPr/>
            </p:nvSpPr>
            <p:spPr>
              <a:xfrm>
                <a:off x="6534148" y="3808070"/>
                <a:ext cx="4806952" cy="5062924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Categories (Activities, Hotel, Restaurant, Cafe …)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Place Region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Place location (City, Postal Code)</a:t>
                </a: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Place average star rating</a:t>
                </a: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</p:txBody>
          </p:sp>
        </p:grp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id="{F41654DF-CCAC-3533-E070-BDD33FE576D0}"/>
                </a:ext>
              </a:extLst>
            </p:cNvPr>
            <p:cNvSpPr txBox="1"/>
            <p:nvPr/>
          </p:nvSpPr>
          <p:spPr>
            <a:xfrm>
              <a:off x="1077915" y="3994999"/>
              <a:ext cx="5092700" cy="481330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u="sng">
                  <a:solidFill>
                    <a:srgbClr val="FFF9F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Place information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E0648-E596-1BBF-BDE2-E4FB60DDB5CB}"/>
              </a:ext>
            </a:extLst>
          </p:cNvPr>
          <p:cNvGrpSpPr/>
          <p:nvPr/>
        </p:nvGrpSpPr>
        <p:grpSpPr>
          <a:xfrm>
            <a:off x="6668487" y="2540088"/>
            <a:ext cx="5524497" cy="7416800"/>
            <a:chOff x="12763503" y="2400300"/>
            <a:chExt cx="5524497" cy="7416800"/>
          </a:xfrm>
          <a:solidFill>
            <a:srgbClr val="8B3B22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598BE12-6E4C-C39B-DCCB-FD1F288D64BC}"/>
                </a:ext>
              </a:extLst>
            </p:cNvPr>
            <p:cNvSpPr/>
            <p:nvPr/>
          </p:nvSpPr>
          <p:spPr>
            <a:xfrm>
              <a:off x="12763503" y="2400300"/>
              <a:ext cx="5524497" cy="7416800"/>
            </a:xfrm>
            <a:custGeom>
              <a:avLst/>
              <a:gdLst/>
              <a:ahLst/>
              <a:cxnLst/>
              <a:rect l="l" t="t" r="r" b="b"/>
              <a:pathLst>
                <a:path w="4816592" h="1551885">
                  <a:moveTo>
                    <a:pt x="0" y="0"/>
                  </a:moveTo>
                  <a:lnTo>
                    <a:pt x="4816592" y="0"/>
                  </a:lnTo>
                  <a:lnTo>
                    <a:pt x="4816592" y="1551885"/>
                  </a:lnTo>
                  <a:lnTo>
                    <a:pt x="0" y="1551885"/>
                  </a:ln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en-AU"/>
            </a:p>
          </p:txBody>
        </p:sp>
        <p:sp>
          <p:nvSpPr>
            <p:cNvPr id="16" name="TextBox 7">
              <a:extLst>
                <a:ext uri="{FF2B5EF4-FFF2-40B4-BE49-F238E27FC236}">
                  <a16:creationId xmlns:a16="http://schemas.microsoft.com/office/drawing/2014/main" id="{818DA609-0D84-CE64-5C67-B1F80E6AFDC1}"/>
                </a:ext>
              </a:extLst>
            </p:cNvPr>
            <p:cNvSpPr txBox="1"/>
            <p:nvPr/>
          </p:nvSpPr>
          <p:spPr>
            <a:xfrm>
              <a:off x="12979401" y="2736850"/>
              <a:ext cx="5092700" cy="481330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u="sng">
                  <a:solidFill>
                    <a:srgbClr val="FFF9F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User information</a:t>
              </a:r>
            </a:p>
          </p:txBody>
        </p:sp>
        <p:sp>
          <p:nvSpPr>
            <p:cNvPr id="17" name="TextBox 8">
              <a:extLst>
                <a:ext uri="{FF2B5EF4-FFF2-40B4-BE49-F238E27FC236}">
                  <a16:creationId xmlns:a16="http://schemas.microsoft.com/office/drawing/2014/main" id="{DE59DCE7-1D58-F369-195F-32027EE38CEC}"/>
                </a:ext>
              </a:extLst>
            </p:cNvPr>
            <p:cNvSpPr txBox="1"/>
            <p:nvPr/>
          </p:nvSpPr>
          <p:spPr>
            <a:xfrm>
              <a:off x="13122275" y="3808070"/>
              <a:ext cx="4806952" cy="907941"/>
            </a:xfrm>
            <a:prstGeom prst="rect">
              <a:avLst/>
            </a:prstGeom>
            <a:grpFill/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 algn="just">
                <a:lnSpc>
                  <a:spcPts val="364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rPr>
                <a:t>User Location</a:t>
              </a:r>
            </a:p>
            <a:p>
              <a:pPr marL="457200" lvl="0" indent="-457200" algn="just">
                <a:lnSpc>
                  <a:spcPts val="364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endParaRPr lang="en-US" sz="2600">
                <a:solidFill>
                  <a:srgbClr val="FFF9F3"/>
                </a:solidFill>
                <a:latin typeface="TT Fors"/>
                <a:ea typeface="TT Fors"/>
                <a:cs typeface="TT Fors"/>
                <a:sym typeface="TT For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276572-41C4-BE0B-B736-70A764162A00}"/>
              </a:ext>
            </a:extLst>
          </p:cNvPr>
          <p:cNvGrpSpPr/>
          <p:nvPr/>
        </p:nvGrpSpPr>
        <p:grpSpPr>
          <a:xfrm>
            <a:off x="12509502" y="2533826"/>
            <a:ext cx="5778498" cy="7416800"/>
            <a:chOff x="6788454" y="2540088"/>
            <a:chExt cx="5778498" cy="74168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EE77AA6-AB60-82AC-870D-A7E6DB3AA706}"/>
                </a:ext>
              </a:extLst>
            </p:cNvPr>
            <p:cNvGrpSpPr/>
            <p:nvPr/>
          </p:nvGrpSpPr>
          <p:grpSpPr>
            <a:xfrm>
              <a:off x="6788454" y="2540088"/>
              <a:ext cx="5778498" cy="7416800"/>
              <a:chOff x="723112" y="3311129"/>
              <a:chExt cx="5778498" cy="7416800"/>
            </a:xfrm>
            <a:solidFill>
              <a:srgbClr val="8B3B22"/>
            </a:solidFill>
          </p:grpSpPr>
          <p:sp>
            <p:nvSpPr>
              <p:cNvPr id="5" name="Freeform 5"/>
              <p:cNvSpPr/>
              <p:nvPr/>
            </p:nvSpPr>
            <p:spPr>
              <a:xfrm>
                <a:off x="723112" y="3311129"/>
                <a:ext cx="5778498" cy="7416800"/>
              </a:xfrm>
              <a:custGeom>
                <a:avLst/>
                <a:gdLst/>
                <a:ahLst/>
                <a:cxnLst/>
                <a:rect l="l" t="t" r="r" b="b"/>
                <a:pathLst>
                  <a:path w="4816592" h="1551885">
                    <a:moveTo>
                      <a:pt x="0" y="0"/>
                    </a:moveTo>
                    <a:lnTo>
                      <a:pt x="4816592" y="0"/>
                    </a:lnTo>
                    <a:lnTo>
                      <a:pt x="4816592" y="1551885"/>
                    </a:lnTo>
                    <a:lnTo>
                      <a:pt x="0" y="1551885"/>
                    </a:lnTo>
                    <a:close/>
                  </a:path>
                </a:pathLst>
              </a:custGeom>
              <a:grpFill/>
            </p:spPr>
            <p:txBody>
              <a:bodyPr/>
              <a:lstStyle/>
              <a:p>
                <a:endParaRPr lang="en-AU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243427" y="4718899"/>
                <a:ext cx="4622800" cy="4601260"/>
              </a:xfrm>
              <a:prstGeom prst="rect">
                <a:avLst/>
              </a:prstGeom>
              <a:grp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Text and Title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Review Rating (from 1-5)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Review Published Date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Month travel</a:t>
                </a:r>
              </a:p>
              <a:p>
                <a:pPr marL="457200" lvl="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  <a:p>
                <a:pPr marL="457200" indent="-457200" algn="just">
                  <a:lnSpc>
                    <a:spcPts val="364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en-US" sz="2600">
                    <a:solidFill>
                      <a:srgbClr val="FFF9F3"/>
                    </a:solidFill>
                    <a:latin typeface="TT Fors"/>
                    <a:ea typeface="TT Fors"/>
                    <a:cs typeface="TT Fors"/>
                    <a:sym typeface="TT Fors"/>
                  </a:rPr>
                  <a:t>Review sentiment</a:t>
                </a:r>
              </a:p>
              <a:p>
                <a:pPr lvl="0" algn="just">
                  <a:lnSpc>
                    <a:spcPts val="3640"/>
                  </a:lnSpc>
                  <a:spcBef>
                    <a:spcPct val="0"/>
                  </a:spcBef>
                </a:pPr>
                <a:endParaRPr lang="en-US" sz="2600">
                  <a:solidFill>
                    <a:srgbClr val="FFF9F3"/>
                  </a:solidFill>
                  <a:latin typeface="TT Fors"/>
                  <a:ea typeface="TT Fors"/>
                  <a:cs typeface="TT Fors"/>
                  <a:sym typeface="TT Fors"/>
                </a:endParaRPr>
              </a:p>
            </p:txBody>
          </p:sp>
        </p:grp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779AC6D5-A0C3-15AF-6389-7CC5A5B16AD3}"/>
                </a:ext>
              </a:extLst>
            </p:cNvPr>
            <p:cNvSpPr txBox="1"/>
            <p:nvPr/>
          </p:nvSpPr>
          <p:spPr>
            <a:xfrm>
              <a:off x="7182345" y="3083303"/>
              <a:ext cx="5092700" cy="48133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l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u="sng">
                  <a:solidFill>
                    <a:srgbClr val="FFF9F3"/>
                  </a:solidFill>
                  <a:latin typeface="TT Fors Bold"/>
                  <a:ea typeface="TT Fors Bold"/>
                  <a:cs typeface="TT Fors Bold"/>
                  <a:sym typeface="TT Fors Bold"/>
                </a:rPr>
                <a:t>Review and sentiments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BD12484-D5BC-FA51-031B-CDACDCDD022F}"/>
              </a:ext>
            </a:extLst>
          </p:cNvPr>
          <p:cNvSpPr/>
          <p:nvPr/>
        </p:nvSpPr>
        <p:spPr>
          <a:xfrm>
            <a:off x="638476" y="1191816"/>
            <a:ext cx="1707200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6600" b="1">
                <a:solidFill>
                  <a:srgbClr val="8B3B22"/>
                </a:solidFill>
                <a:latin typeface="DM Serif Display"/>
                <a:ea typeface="Inter Bold"/>
                <a:cs typeface="Inter Bold" pitchFamily="34" charset="-120"/>
              </a:rPr>
              <a:t>Why Understanding Tourist Emotions Is Essential</a:t>
            </a:r>
            <a:endParaRPr lang="en-US" sz="6600">
              <a:solidFill>
                <a:srgbClr val="8B3B22"/>
              </a:solidFill>
              <a:latin typeface="DM Serif Display"/>
              <a:ea typeface="Inter Bold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A0A3B338-1A46-95C5-CA8B-222A9C22385B}"/>
              </a:ext>
            </a:extLst>
          </p:cNvPr>
          <p:cNvSpPr/>
          <p:nvPr/>
        </p:nvSpPr>
        <p:spPr>
          <a:xfrm>
            <a:off x="2414046" y="306300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Tourists don't just leave ratings; they share </a:t>
            </a:r>
            <a:r>
              <a:rPr lang="en-US" sz="2800" b="1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feelings</a:t>
            </a: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Uncovering these emotional tones reveals hidden satisfaction patterns that simple star ratings can't capture.</a:t>
            </a:r>
            <a:endParaRPr lang="en-US" sz="280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0E6FEA4-6E1E-162B-0465-9E73226A2C34}"/>
              </a:ext>
            </a:extLst>
          </p:cNvPr>
          <p:cNvSpPr/>
          <p:nvPr/>
        </p:nvSpPr>
        <p:spPr>
          <a:xfrm>
            <a:off x="2754207" y="4716202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"Beautiful views, but the food was disappointing."</a:t>
            </a:r>
            <a:endParaRPr lang="en-US" sz="280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A1FCDAD8-19CC-EAD7-4C80-23D712A9ED39}"/>
              </a:ext>
            </a:extLst>
          </p:cNvPr>
          <p:cNvSpPr/>
          <p:nvPr/>
        </p:nvSpPr>
        <p:spPr>
          <a:xfrm>
            <a:off x="2414046" y="4461051"/>
            <a:ext cx="30480" cy="873204"/>
          </a:xfrm>
          <a:prstGeom prst="rect">
            <a:avLst/>
          </a:prstGeom>
          <a:solidFill>
            <a:srgbClr val="4950BC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FD837858-E67F-41E1-A079-B0E8AC381BD8}"/>
              </a:ext>
            </a:extLst>
          </p:cNvPr>
          <p:cNvSpPr/>
          <p:nvPr/>
        </p:nvSpPr>
        <p:spPr>
          <a:xfrm>
            <a:off x="2414046" y="631130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Understanding these emotions helps Northern Territory (NT) tourism stakeholders to:</a:t>
            </a:r>
            <a:endParaRPr lang="en-US" sz="280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6DE92620-5B50-7CDE-D035-13866F90A7D8}"/>
              </a:ext>
            </a:extLst>
          </p:cNvPr>
          <p:cNvSpPr/>
          <p:nvPr/>
        </p:nvSpPr>
        <p:spPr>
          <a:xfrm>
            <a:off x="2414046" y="692935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Improve visitor experience by addressing specific pain points.</a:t>
            </a:r>
            <a:endParaRPr lang="en-US" sz="280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56CD70EB-019F-6D6F-F6F1-73F5F97CE05A}"/>
              </a:ext>
            </a:extLst>
          </p:cNvPr>
          <p:cNvSpPr/>
          <p:nvPr/>
        </p:nvSpPr>
        <p:spPr>
          <a:xfrm>
            <a:off x="2414046" y="737155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emerging issues early, before they escalate.</a:t>
            </a:r>
            <a:endParaRPr lang="en-US" sz="280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53E47348-AAFB-15BD-95C7-A4AA221EB1A8}"/>
              </a:ext>
            </a:extLst>
          </p:cNvPr>
          <p:cNvSpPr/>
          <p:nvPr/>
        </p:nvSpPr>
        <p:spPr>
          <a:xfrm>
            <a:off x="2414046" y="78137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80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tourism growth trends based on genuine sentiment.</a:t>
            </a: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092526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DA03984-77E0-F895-7523-FBDE7E97B930}"/>
              </a:ext>
            </a:extLst>
          </p:cNvPr>
          <p:cNvSpPr txBox="1"/>
          <p:nvPr/>
        </p:nvSpPr>
        <p:spPr>
          <a:xfrm>
            <a:off x="762000" y="529390"/>
            <a:ext cx="167639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We Built a 7-Model Emotion Intelligence Framework</a:t>
            </a:r>
            <a:endParaRPr lang="en-US" sz="6000"/>
          </a:p>
        </p:txBody>
      </p:sp>
      <p:graphicFrame>
        <p:nvGraphicFramePr>
          <p:cNvPr id="28" name="Diagram 27">
            <a:extLst>
              <a:ext uri="{FF2B5EF4-FFF2-40B4-BE49-F238E27FC236}">
                <a16:creationId xmlns:a16="http://schemas.microsoft.com/office/drawing/2014/main" id="{918767AA-6ED1-DFC0-17FE-C448B14AB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7211226"/>
              </p:ext>
            </p:extLst>
          </p:nvPr>
        </p:nvGraphicFramePr>
        <p:xfrm>
          <a:off x="2711115" y="1629610"/>
          <a:ext cx="12192000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849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E7A43C-1C8D-084A-AF79-C88B50EE00CE}"/>
              </a:ext>
            </a:extLst>
          </p:cNvPr>
          <p:cNvSpPr txBox="1"/>
          <p:nvPr/>
        </p:nvSpPr>
        <p:spPr>
          <a:xfrm>
            <a:off x="946404" y="959280"/>
            <a:ext cx="5143500" cy="25786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700" b="1" kern="1200">
                <a:solidFill>
                  <a:srgbClr val="8B3B22"/>
                </a:solidFill>
                <a:latin typeface="DM Serif Display"/>
                <a:ea typeface="+mj-ea"/>
                <a:cs typeface="+mj-cs"/>
              </a:rPr>
              <a:t>How the System Works Behind the Scenes</a:t>
            </a:r>
            <a:endParaRPr lang="en-US" sz="5700" kern="1200">
              <a:solidFill>
                <a:srgbClr val="8B3B22"/>
              </a:solidFill>
              <a:latin typeface="DM Serif Display"/>
              <a:ea typeface="+mj-ea"/>
              <a:cs typeface="+mj-cs"/>
            </a:endParaRPr>
          </a:p>
        </p:txBody>
      </p:sp>
      <p:sp>
        <p:nvSpPr>
          <p:cNvPr id="3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4917" y="3860634"/>
            <a:ext cx="4882642" cy="27432"/>
          </a:xfrm>
          <a:custGeom>
            <a:avLst/>
            <a:gdLst>
              <a:gd name="connsiteX0" fmla="*/ 0 w 4882642"/>
              <a:gd name="connsiteY0" fmla="*/ 0 h 27432"/>
              <a:gd name="connsiteX1" fmla="*/ 648694 w 4882642"/>
              <a:gd name="connsiteY1" fmla="*/ 0 h 27432"/>
              <a:gd name="connsiteX2" fmla="*/ 1199735 w 4882642"/>
              <a:gd name="connsiteY2" fmla="*/ 0 h 27432"/>
              <a:gd name="connsiteX3" fmla="*/ 1799602 w 4882642"/>
              <a:gd name="connsiteY3" fmla="*/ 0 h 27432"/>
              <a:gd name="connsiteX4" fmla="*/ 2545949 w 4882642"/>
              <a:gd name="connsiteY4" fmla="*/ 0 h 27432"/>
              <a:gd name="connsiteX5" fmla="*/ 3194643 w 4882642"/>
              <a:gd name="connsiteY5" fmla="*/ 0 h 27432"/>
              <a:gd name="connsiteX6" fmla="*/ 3794510 w 4882642"/>
              <a:gd name="connsiteY6" fmla="*/ 0 h 27432"/>
              <a:gd name="connsiteX7" fmla="*/ 4882642 w 4882642"/>
              <a:gd name="connsiteY7" fmla="*/ 0 h 27432"/>
              <a:gd name="connsiteX8" fmla="*/ 4882642 w 4882642"/>
              <a:gd name="connsiteY8" fmla="*/ 27432 h 27432"/>
              <a:gd name="connsiteX9" fmla="*/ 4185122 w 4882642"/>
              <a:gd name="connsiteY9" fmla="*/ 27432 h 27432"/>
              <a:gd name="connsiteX10" fmla="*/ 3585254 w 4882642"/>
              <a:gd name="connsiteY10" fmla="*/ 27432 h 27432"/>
              <a:gd name="connsiteX11" fmla="*/ 2790081 w 4882642"/>
              <a:gd name="connsiteY11" fmla="*/ 27432 h 27432"/>
              <a:gd name="connsiteX12" fmla="*/ 2141387 w 4882642"/>
              <a:gd name="connsiteY12" fmla="*/ 27432 h 27432"/>
              <a:gd name="connsiteX13" fmla="*/ 1590346 w 4882642"/>
              <a:gd name="connsiteY13" fmla="*/ 27432 h 27432"/>
              <a:gd name="connsiteX14" fmla="*/ 844000 w 4882642"/>
              <a:gd name="connsiteY14" fmla="*/ 27432 h 27432"/>
              <a:gd name="connsiteX15" fmla="*/ 0 w 4882642"/>
              <a:gd name="connsiteY15" fmla="*/ 27432 h 27432"/>
              <a:gd name="connsiteX16" fmla="*/ 0 w 4882642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82642" h="27432" fill="none" extrusionOk="0">
                <a:moveTo>
                  <a:pt x="0" y="0"/>
                </a:moveTo>
                <a:cubicBezTo>
                  <a:pt x="283896" y="15806"/>
                  <a:pt x="476914" y="-5705"/>
                  <a:pt x="648694" y="0"/>
                </a:cubicBezTo>
                <a:cubicBezTo>
                  <a:pt x="820474" y="5705"/>
                  <a:pt x="992491" y="-2560"/>
                  <a:pt x="1199735" y="0"/>
                </a:cubicBezTo>
                <a:cubicBezTo>
                  <a:pt x="1406979" y="2560"/>
                  <a:pt x="1535106" y="-12373"/>
                  <a:pt x="1799602" y="0"/>
                </a:cubicBezTo>
                <a:cubicBezTo>
                  <a:pt x="2064098" y="12373"/>
                  <a:pt x="2220857" y="34016"/>
                  <a:pt x="2545949" y="0"/>
                </a:cubicBezTo>
                <a:cubicBezTo>
                  <a:pt x="2871041" y="-34016"/>
                  <a:pt x="2930967" y="-6551"/>
                  <a:pt x="3194643" y="0"/>
                </a:cubicBezTo>
                <a:cubicBezTo>
                  <a:pt x="3458319" y="6551"/>
                  <a:pt x="3590719" y="-27970"/>
                  <a:pt x="3794510" y="0"/>
                </a:cubicBezTo>
                <a:cubicBezTo>
                  <a:pt x="3998301" y="27970"/>
                  <a:pt x="4343090" y="-39667"/>
                  <a:pt x="4882642" y="0"/>
                </a:cubicBezTo>
                <a:cubicBezTo>
                  <a:pt x="4881669" y="8304"/>
                  <a:pt x="4882164" y="21512"/>
                  <a:pt x="4882642" y="27432"/>
                </a:cubicBezTo>
                <a:cubicBezTo>
                  <a:pt x="4608564" y="7308"/>
                  <a:pt x="4394312" y="56256"/>
                  <a:pt x="4185122" y="27432"/>
                </a:cubicBezTo>
                <a:cubicBezTo>
                  <a:pt x="3975932" y="-1392"/>
                  <a:pt x="3827783" y="51583"/>
                  <a:pt x="3585254" y="27432"/>
                </a:cubicBezTo>
                <a:cubicBezTo>
                  <a:pt x="3342725" y="3281"/>
                  <a:pt x="3165015" y="17373"/>
                  <a:pt x="2790081" y="27432"/>
                </a:cubicBezTo>
                <a:cubicBezTo>
                  <a:pt x="2415147" y="37491"/>
                  <a:pt x="2453830" y="6816"/>
                  <a:pt x="2141387" y="27432"/>
                </a:cubicBezTo>
                <a:cubicBezTo>
                  <a:pt x="1828944" y="48048"/>
                  <a:pt x="1774219" y="17790"/>
                  <a:pt x="1590346" y="27432"/>
                </a:cubicBezTo>
                <a:cubicBezTo>
                  <a:pt x="1406473" y="37074"/>
                  <a:pt x="1200327" y="18527"/>
                  <a:pt x="844000" y="27432"/>
                </a:cubicBezTo>
                <a:cubicBezTo>
                  <a:pt x="487673" y="36337"/>
                  <a:pt x="322314" y="2648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882642" h="27432" stroke="0" extrusionOk="0">
                <a:moveTo>
                  <a:pt x="0" y="0"/>
                </a:moveTo>
                <a:cubicBezTo>
                  <a:pt x="238803" y="9040"/>
                  <a:pt x="494861" y="-4831"/>
                  <a:pt x="648694" y="0"/>
                </a:cubicBezTo>
                <a:cubicBezTo>
                  <a:pt x="802527" y="4831"/>
                  <a:pt x="991643" y="12575"/>
                  <a:pt x="1199735" y="0"/>
                </a:cubicBezTo>
                <a:cubicBezTo>
                  <a:pt x="1407827" y="-12575"/>
                  <a:pt x="1757315" y="9056"/>
                  <a:pt x="1994908" y="0"/>
                </a:cubicBezTo>
                <a:cubicBezTo>
                  <a:pt x="2232501" y="-9056"/>
                  <a:pt x="2370188" y="18797"/>
                  <a:pt x="2643602" y="0"/>
                </a:cubicBezTo>
                <a:cubicBezTo>
                  <a:pt x="2917016" y="-18797"/>
                  <a:pt x="3036387" y="10091"/>
                  <a:pt x="3292296" y="0"/>
                </a:cubicBezTo>
                <a:cubicBezTo>
                  <a:pt x="3548205" y="-10091"/>
                  <a:pt x="3892824" y="6516"/>
                  <a:pt x="4087469" y="0"/>
                </a:cubicBezTo>
                <a:cubicBezTo>
                  <a:pt x="4282114" y="-6516"/>
                  <a:pt x="4487997" y="-16222"/>
                  <a:pt x="4882642" y="0"/>
                </a:cubicBezTo>
                <a:cubicBezTo>
                  <a:pt x="4883127" y="9333"/>
                  <a:pt x="4883920" y="19699"/>
                  <a:pt x="4882642" y="27432"/>
                </a:cubicBezTo>
                <a:cubicBezTo>
                  <a:pt x="4665479" y="53358"/>
                  <a:pt x="4455363" y="34051"/>
                  <a:pt x="4282775" y="27432"/>
                </a:cubicBezTo>
                <a:cubicBezTo>
                  <a:pt x="4110187" y="20813"/>
                  <a:pt x="3781952" y="37808"/>
                  <a:pt x="3585254" y="27432"/>
                </a:cubicBezTo>
                <a:cubicBezTo>
                  <a:pt x="3388556" y="17056"/>
                  <a:pt x="3084641" y="41802"/>
                  <a:pt x="2887734" y="27432"/>
                </a:cubicBezTo>
                <a:cubicBezTo>
                  <a:pt x="2690827" y="13062"/>
                  <a:pt x="2491613" y="5294"/>
                  <a:pt x="2239040" y="27432"/>
                </a:cubicBezTo>
                <a:cubicBezTo>
                  <a:pt x="1986467" y="49570"/>
                  <a:pt x="1795483" y="63015"/>
                  <a:pt x="1443867" y="27432"/>
                </a:cubicBezTo>
                <a:cubicBezTo>
                  <a:pt x="1092251" y="-8151"/>
                  <a:pt x="850619" y="43704"/>
                  <a:pt x="648694" y="27432"/>
                </a:cubicBezTo>
                <a:cubicBezTo>
                  <a:pt x="446769" y="11160"/>
                  <a:pt x="306471" y="26408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A3D0FD-8D31-A748-E785-93F0BDDD9376}"/>
              </a:ext>
            </a:extLst>
          </p:cNvPr>
          <p:cNvSpPr txBox="1"/>
          <p:nvPr/>
        </p:nvSpPr>
        <p:spPr>
          <a:xfrm>
            <a:off x="946404" y="4210812"/>
            <a:ext cx="5143500" cy="51160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300"/>
              <a:t>Our unified emotion pipeline transforms raw review data into actionable insights through a systematic, multi-stage process.</a:t>
            </a:r>
          </a:p>
        </p:txBody>
      </p:sp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F9C4C2D-C1C0-B888-C17C-C53C4AE70E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444" y="1143658"/>
            <a:ext cx="10355580" cy="799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85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29ABDA8DE4F03438F78DDA4252201CE" ma:contentTypeVersion="10" ma:contentTypeDescription="Create a new document." ma:contentTypeScope="" ma:versionID="6e6df928da824b527fa272e8d3eb3dac">
  <xsd:schema xmlns:xsd="http://www.w3.org/2001/XMLSchema" xmlns:xs="http://www.w3.org/2001/XMLSchema" xmlns:p="http://schemas.microsoft.com/office/2006/metadata/properties" xmlns:ns2="ad3d11f2-f16c-4d19-a1af-46c0695b83c1" xmlns:ns3="c876879c-7a0d-4af2-b24f-ae7ed381def8" targetNamespace="http://schemas.microsoft.com/office/2006/metadata/properties" ma:root="true" ma:fieldsID="0eb88ebb0b3dba17231c269d4f56c142" ns2:_="" ns3:_="">
    <xsd:import namespace="ad3d11f2-f16c-4d19-a1af-46c0695b83c1"/>
    <xsd:import namespace="c876879c-7a0d-4af2-b24f-ae7ed381def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d3d11f2-f16c-4d19-a1af-46c0695b83c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a85a206b-fc84-4f46-8343-fed2d1d570c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76879c-7a0d-4af2-b24f-ae7ed381def8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7544f34-fa04-4762-bbba-565cd101657b}" ma:internalName="TaxCatchAll" ma:showField="CatchAllData" ma:web="c876879c-7a0d-4af2-b24f-ae7ed381def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876879c-7a0d-4af2-b24f-ae7ed381def8" xsi:nil="true"/>
    <lcf76f155ced4ddcb4097134ff3c332f xmlns="ad3d11f2-f16c-4d19-a1af-46c0695b83c1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C41E6C9-C985-4B5B-BD8F-1B9E21E4AB02}">
  <ds:schemaRefs>
    <ds:schemaRef ds:uri="ad3d11f2-f16c-4d19-a1af-46c0695b83c1"/>
    <ds:schemaRef ds:uri="c876879c-7a0d-4af2-b24f-ae7ed381def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FC2734A-3A05-4F36-8552-104F05A3057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A37D04-A7DB-4292-8329-6BE1AE001E04}">
  <ds:schemaRefs>
    <ds:schemaRef ds:uri="ad3d11f2-f16c-4d19-a1af-46c0695b83c1"/>
    <ds:schemaRef ds:uri="c876879c-7a0d-4af2-b24f-ae7ed381def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1088</Words>
  <Application>Microsoft Office PowerPoint</Application>
  <PresentationFormat>Custom</PresentationFormat>
  <Paragraphs>195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TT Fors</vt:lpstr>
      <vt:lpstr>Calibri</vt:lpstr>
      <vt:lpstr>Inter</vt:lpstr>
      <vt:lpstr>Aptos</vt:lpstr>
      <vt:lpstr>TT Fors Bold</vt:lpstr>
      <vt:lpstr>Courier New</vt:lpstr>
      <vt:lpstr>DM Serif Display</vt:lpstr>
      <vt:lpstr>Arial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and Cream Simple Tourism Presentation</dc:title>
  <cp:lastModifiedBy>Thi Loan Trinh</cp:lastModifiedBy>
  <cp:revision>3</cp:revision>
  <dcterms:created xsi:type="dcterms:W3CDTF">2006-08-16T00:00:00Z</dcterms:created>
  <dcterms:modified xsi:type="dcterms:W3CDTF">2025-10-06T13:30:18Z</dcterms:modified>
  <dc:identifier>DAG0dQPaMFU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0x010100829ABDA8DE4F03438F78DDA4252201CE</vt:lpwstr>
  </property>
  <property fmtid="{D5CDD505-2E9C-101B-9397-08002B2CF9AE}" pid="3" name="MediaServiceImageTags">
    <vt:lpwstr/>
  </property>
</Properties>
</file>